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slides/slide58.xml" ContentType="application/vnd.openxmlformats-officedocument.presentationml.slide+xml"/>
  <Override PartName="/ppt/diagrams/drawing2.xml" ContentType="application/vnd.ms-office.drawingml.diagramDrawing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36.xml" ContentType="application/vnd.openxmlformats-officedocument.presentationml.slide+xml"/>
  <Override PartName="/ppt/slides/slide54.xml" ContentType="application/vnd.openxmlformats-officedocument.presentationml.slide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diagrams/quickStyle2.xml" ContentType="application/vnd.openxmlformats-officedocument.drawingml.diagramStyle+xml"/>
  <Override PartName="/ppt/slides/slide25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xml" ContentType="application/xml"/>
  <Override PartName="/ppt/slides/slide14.xml" ContentType="application/vnd.openxmlformats-officedocument.presentationml.slide+xml"/>
  <Override PartName="/ppt/slides/slide32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20.xml" ContentType="application/vnd.openxmlformats-officedocument.presentationml.slideLayout+xml"/>
  <Default Extension="xlsx" ContentType="application/vnd.openxmlformats-officedocument.spreadsheetml.sheet"/>
  <Override PartName="/ppt/diagrams/layout1.xml" ContentType="application/vnd.openxmlformats-officedocument.drawingml.diagramLayout+xml"/>
  <Override PartName="/ppt/diagrams/data2.xml" ContentType="application/vnd.openxmlformats-officedocument.drawingml.diagramData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charts/chart1.xml" ContentType="application/vnd.openxmlformats-officedocument.drawingml.chart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diagrams/colors2.xml" ContentType="application/vnd.openxmlformats-officedocument.drawingml.diagramColors+xml"/>
  <Override PartName="/ppt/charts/style1.xml" ContentType="application/vnd.ms-office.chartstyl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drawings/drawing1.xml" ContentType="application/vnd.openxmlformats-officedocument.drawingml.chartshapes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s/slide62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slideLayouts/slideLayout16.xml" ContentType="application/vnd.openxmlformats-officedocument.presentationml.slideLayout+xml"/>
  <Override PartName="/ppt/diagrams/quickStyle1.xml" ContentType="application/vnd.openxmlformats-officedocument.drawingml.diagramStyle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Default Extension="wdp" ContentType="image/vnd.ms-photo"/>
  <Override PartName="/ppt/charts/colors1.xml" ContentType="application/vnd.ms-office.chartcolorstyle+xml"/>
  <Override PartName="/ppt/slideLayouts/slideLayout10.xml" ContentType="application/vnd.openxmlformats-officedocument.presentationml.slideLayout+xml"/>
  <Default Extension="gif" ContentType="image/gif"/>
  <Override PartName="/ppt/diagrams/layout2.xml" ContentType="application/vnd.openxmlformats-officedocument.drawingml.diagramLayout+xml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ppt/diagrams/data1.xml" ContentType="application/vnd.openxmlformats-officedocument.drawingml.diagramData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s/slide5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diagrams/colors1.xml" ContentType="application/vnd.openxmlformats-officedocument.drawingml.diagramColors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34.xml" ContentType="application/vnd.openxmlformats-officedocument.presentationml.slide+xml"/>
  <Override PartName="/ppt/slides/slide52.xml" ContentType="application/vnd.openxmlformats-officedocument.presentationml.slide+xml"/>
  <Override PartName="/ppt/slides/slide63.xml" ContentType="application/vnd.openxmlformats-officedocument.presentationml.slide+xml"/>
  <Override PartName="/ppt/slideLayouts/slideLayout15.xml" ContentType="application/vnd.openxmlformats-officedocument.presentationml.slideLayout+xml"/>
  <Default Extension="rels" ContentType="application/vnd.openxmlformats-package.relationships+xml"/>
  <Override PartName="/ppt/slides/slide23.xml" ContentType="application/vnd.openxmlformats-officedocument.presentationml.slide+xml"/>
  <Override PartName="/ppt/slides/slide41.xml" ContentType="application/vnd.openxmlformats-officedocument.presentationml.slide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58" r:id="rId2"/>
  </p:sldMasterIdLst>
  <p:notesMasterIdLst>
    <p:notesMasterId r:id="rId66"/>
  </p:notesMasterIdLst>
  <p:sldIdLst>
    <p:sldId id="256" r:id="rId3"/>
    <p:sldId id="344" r:id="rId4"/>
    <p:sldId id="258" r:id="rId5"/>
    <p:sldId id="259" r:id="rId6"/>
    <p:sldId id="260" r:id="rId7"/>
    <p:sldId id="322" r:id="rId8"/>
    <p:sldId id="328" r:id="rId9"/>
    <p:sldId id="327" r:id="rId10"/>
    <p:sldId id="326" r:id="rId11"/>
    <p:sldId id="325" r:id="rId12"/>
    <p:sldId id="324" r:id="rId13"/>
    <p:sldId id="323" r:id="rId14"/>
    <p:sldId id="262" r:id="rId15"/>
    <p:sldId id="263" r:id="rId16"/>
    <p:sldId id="290" r:id="rId17"/>
    <p:sldId id="291" r:id="rId18"/>
    <p:sldId id="264" r:id="rId19"/>
    <p:sldId id="266" r:id="rId20"/>
    <p:sldId id="292" r:id="rId21"/>
    <p:sldId id="269" r:id="rId22"/>
    <p:sldId id="268" r:id="rId23"/>
    <p:sldId id="270" r:id="rId24"/>
    <p:sldId id="293" r:id="rId25"/>
    <p:sldId id="271" r:id="rId26"/>
    <p:sldId id="272" r:id="rId27"/>
    <p:sldId id="273" r:id="rId28"/>
    <p:sldId id="274" r:id="rId29"/>
    <p:sldId id="275" r:id="rId30"/>
    <p:sldId id="276" r:id="rId31"/>
    <p:sldId id="277" r:id="rId32"/>
    <p:sldId id="294" r:id="rId33"/>
    <p:sldId id="295" r:id="rId34"/>
    <p:sldId id="278" r:id="rId35"/>
    <p:sldId id="280" r:id="rId36"/>
    <p:sldId id="296" r:id="rId37"/>
    <p:sldId id="298" r:id="rId38"/>
    <p:sldId id="299" r:id="rId39"/>
    <p:sldId id="300" r:id="rId40"/>
    <p:sldId id="302" r:id="rId41"/>
    <p:sldId id="301" r:id="rId42"/>
    <p:sldId id="305" r:id="rId43"/>
    <p:sldId id="306" r:id="rId44"/>
    <p:sldId id="307" r:id="rId45"/>
    <p:sldId id="288" r:id="rId46"/>
    <p:sldId id="287" r:id="rId47"/>
    <p:sldId id="308" r:id="rId48"/>
    <p:sldId id="310" r:id="rId49"/>
    <p:sldId id="337" r:id="rId50"/>
    <p:sldId id="309" r:id="rId51"/>
    <p:sldId id="311" r:id="rId52"/>
    <p:sldId id="312" r:id="rId53"/>
    <p:sldId id="338" r:id="rId54"/>
    <p:sldId id="313" r:id="rId55"/>
    <p:sldId id="314" r:id="rId56"/>
    <p:sldId id="315" r:id="rId57"/>
    <p:sldId id="289" r:id="rId58"/>
    <p:sldId id="339" r:id="rId59"/>
    <p:sldId id="340" r:id="rId60"/>
    <p:sldId id="341" r:id="rId61"/>
    <p:sldId id="342" r:id="rId62"/>
    <p:sldId id="316" r:id="rId63"/>
    <p:sldId id="347" r:id="rId64"/>
    <p:sldId id="345" r:id="rId65"/>
  </p:sldIdLst>
  <p:sldSz cx="9144000" cy="6858000" type="screen4x3"/>
  <p:notesSz cx="6858000" cy="9144000"/>
  <p:defaultTextStyle>
    <a:defPPr>
      <a:defRPr lang="en-GB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="" xmlns:p14="http://schemas.microsoft.com/office/powerpoint/2010/main">
          <a:srgbClr val="FF0000"/>
        </p14:laserClr>
      </p:ext>
      <p:ext uri="{2FDB2607-1784-4EEB-B798-7EB5836EED8A}">
        <p14:showMediaCtrls xmlns="" xmlns:p14="http://schemas.microsoft.com/office/powerpoint/2010/main" val="1"/>
      </p:ext>
    </p:extLst>
  </p:showPr>
  <p:clrMru>
    <a:srgbClr val="3399FF"/>
    <a:srgbClr val="3333FF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horzBarState="maximized">
    <p:restoredLeft sz="16170" autoAdjust="0"/>
    <p:restoredTop sz="93886" autoAdjust="0"/>
  </p:normalViewPr>
  <p:slideViewPr>
    <p:cSldViewPr showGuides="1">
      <p:cViewPr varScale="1">
        <p:scale>
          <a:sx n="103" d="100"/>
          <a:sy n="103" d="100"/>
        </p:scale>
        <p:origin x="-102" y="-13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slide" Target="slides/slide61.xml"/><Relationship Id="rId68" Type="http://schemas.openxmlformats.org/officeDocument/2006/relationships/viewProps" Target="viewProps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66" Type="http://schemas.openxmlformats.org/officeDocument/2006/relationships/notesMaster" Target="notesMasters/notesMaster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61" Type="http://schemas.openxmlformats.org/officeDocument/2006/relationships/slide" Target="slides/slide59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slide" Target="slides/slide63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slide" Target="slides/slide62.xml"/><Relationship Id="rId69" Type="http://schemas.openxmlformats.org/officeDocument/2006/relationships/theme" Target="theme/theme1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Relationship Id="rId67" Type="http://schemas.openxmlformats.org/officeDocument/2006/relationships/presProps" Target="presProps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slide" Target="slides/slide60.xml"/><Relationship Id="rId70" Type="http://schemas.openxmlformats.org/officeDocument/2006/relationships/tableStyles" Target="tableStyles.xml"/></Relationships>
</file>

<file path=ppt/charts/_rels/chart1.xml.rels><?xml version="1.0" encoding="UTF-8" standalone="yes"?>
<Relationships xmlns="http://schemas.openxmlformats.org/package/2006/relationships"><Relationship Id="rId3" Type="http://schemas.microsoft.com/office/2011/relationships/chartColorStyle" Target="colors1.xml"/><Relationship Id="rId2" Type="http://schemas.openxmlformats.org/officeDocument/2006/relationships/chartUserShapes" Target="../drawings/drawing1.xml"/><Relationship Id="rId1" Type="http://schemas.openxmlformats.org/officeDocument/2006/relationships/package" Target="../embeddings/Microsoft_Office_Excel_Worksheet1.xlsx"/><Relationship Id="rId4" Type="http://schemas.microsoft.com/office/2011/relationships/chartStyle" Target="style1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en-US"/>
  <c:chart>
    <c:title>
      <c:layout>
        <c:manualLayout>
          <c:xMode val="edge"/>
          <c:yMode val="edge"/>
          <c:x val="0.37088533464566942"/>
          <c:y val="0"/>
        </c:manualLayout>
      </c:layout>
      <c:txPr>
        <a:bodyPr rot="0" vert="horz"/>
        <a:lstStyle/>
        <a:p>
          <a:pPr>
            <a:defRPr/>
          </a:pPr>
          <a:endParaRPr lang="en-US"/>
        </a:p>
      </c:txPr>
    </c:title>
    <c:plotArea>
      <c:layout/>
      <c:pie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Hạnh phúc</c:v>
                </c:pt>
              </c:strCache>
            </c:strRef>
          </c:tx>
          <c:dLbls>
            <c:dLbl>
              <c:idx val="0"/>
              <c:layout>
                <c:manualLayout>
                  <c:x val="-0.29397145669291347"/>
                  <c:y val="-0.19267826507720073"/>
                </c:manualLayout>
              </c:layout>
              <c:tx>
                <c:rich>
                  <a:bodyPr rot="0" vert="horz"/>
                  <a:lstStyle/>
                  <a:p>
                    <a:pPr>
                      <a:defRPr/>
                    </a:pPr>
                    <a:r>
                      <a:rPr lang="pt-BR"/>
                      <a:t>Mối quan hệ</a:t>
                    </a:r>
                  </a:p>
                  <a:p>
                    <a:pPr>
                      <a:defRPr/>
                    </a:pPr>
                    <a:r>
                      <a:rPr lang="pt-BR"/>
                      <a:t>85%</a:t>
                    </a:r>
                  </a:p>
                </c:rich>
              </c:tx>
              <c:spPr/>
              <c:dLblPos val="bestFit"/>
              <c:showCatName val="1"/>
              <c:showPercent val="1"/>
              <c:extLst xmlns:c16r2="http://schemas.microsoft.com/office/drawing/2015/06/chart">
                <c:ext xmlns:c15="http://schemas.microsoft.com/office/drawing/2012/chart" uri="{CE6537A1-D6FC-4f65-9D91-7224C49458BB}">
                  <c15:layout>
                    <c:manualLayout>
                      <c:w val="0.38714583333333336"/>
                      <c:h val="0.21586592178770947"/>
                    </c:manualLayout>
                  </c15:layout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1-A1C8-4378-9FB3-038012835536}"/>
                </c:ext>
              </c:extLst>
            </c:dLbl>
            <c:dLbl>
              <c:idx val="1"/>
              <c:layout>
                <c:manualLayout>
                  <c:x val="0.14120095144356956"/>
                  <c:y val="0.21168411560286804"/>
                </c:manualLayout>
              </c:layout>
              <c:dLblPos val="bestFit"/>
              <c:showCatName val="1"/>
              <c:showPercent val="1"/>
              <c:extLst xmlns:c16r2="http://schemas.microsoft.com/office/drawing/2015/06/chart"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2-A1C8-4378-9FB3-038012835536}"/>
                </c:ext>
              </c:extLst>
            </c:dLbl>
            <c:dLbl>
              <c:idx val="2"/>
              <c:delete val="1"/>
            </c:dLbl>
            <c:dLbl>
              <c:idx val="3"/>
              <c:delete val="1"/>
            </c:dLbl>
            <c:txPr>
              <a:bodyPr rot="0" vert="horz"/>
              <a:lstStyle/>
              <a:p>
                <a:pPr>
                  <a:defRPr/>
                </a:pPr>
                <a:endParaRPr lang="en-US"/>
              </a:p>
            </c:txPr>
            <c:dLblPos val="inEnd"/>
            <c:showCatName val="1"/>
            <c:showPercent val="1"/>
            <c:showLeaderLines val="1"/>
            <c:extLst xmlns:c16r2="http://schemas.microsoft.com/office/drawing/2015/06/chart">
              <c:ext xmlns:c15="http://schemas.microsoft.com/office/drawing/2012/chart" uri="{CE6537A1-D6FC-4f65-9D91-7224C49458BB}"/>
            </c:extLst>
          </c:dLbls>
          <c:cat>
            <c:strRef>
              <c:f>Sheet1!$A$2:$A$5</c:f>
              <c:strCache>
                <c:ptCount val="2"/>
                <c:pt idx="0">
                  <c:v>Mối quan hệ cá nhân</c:v>
                </c:pt>
                <c:pt idx="1">
                  <c:v>Thành tích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8.5</c:v>
                </c:pt>
                <c:pt idx="1">
                  <c:v>1.5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A1C8-4378-9FB3-038012835536}"/>
            </c:ext>
          </c:extLst>
        </c:ser>
        <c:dLbls>
          <c:showCatName val="1"/>
          <c:showPercent val="1"/>
        </c:dLbls>
        <c:firstSliceAng val="0"/>
      </c:pieChart>
    </c:plotArea>
    <c:plotVisOnly val="1"/>
    <c:dispBlanksAs val="zero"/>
  </c:chart>
  <c:txPr>
    <a:bodyPr/>
    <a:lstStyle/>
    <a:p>
      <a:pPr>
        <a:defRPr sz="1800"/>
      </a:pPr>
      <a:endParaRPr lang="en-US"/>
    </a:p>
  </c:txPr>
  <c:externalData r:id="rId1"/>
  <c:userShapes r:id="rId2"/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55">
  <cs:axisTitle>
    <cs:lnRef idx="0"/>
    <cs:fillRef idx="0"/>
    <cs:effectRef idx="0"/>
    <cs:fontRef idx="minor">
      <a:schemeClr val="tx2"/>
    </cs:fontRef>
    <cs:defRPr sz="1197" b="1" kern="1200"/>
  </cs:axisTitle>
  <cs:categoryAxis>
    <cs:lnRef idx="0"/>
    <cs:fillRef idx="0"/>
    <cs:effectRef idx="0"/>
    <cs:fontRef idx="minor">
      <a:schemeClr val="tx2"/>
    </cs:fontRef>
    <cs:spPr>
      <a:ln w="9525" cap="flat" cmpd="sng" algn="ctr">
        <a:solidFill>
          <a:schemeClr val="tx2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2"/>
    </cs:fontRef>
    <cs:spPr>
      <a:solidFill>
        <a:schemeClr val="bg1"/>
      </a:solidFill>
      <a:ln w="9525" cap="flat" cmpd="sng" algn="ctr">
        <a:solidFill>
          <a:schemeClr val="tx2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2"/>
    </cs:fontRef>
    <cs:defRPr sz="1197" kern="1200"/>
  </cs:dataLabel>
  <cs:dataLabelCallout>
    <cs:lnRef idx="0"/>
    <cs:fillRef idx="0"/>
    <cs:effectRef idx="0"/>
    <cs:fontRef idx="minor">
      <a:schemeClr val="dk2">
        <a:lumMod val="7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3">
      <cs:styleClr val="auto"/>
    </cs:fillRef>
    <cs:effectRef idx="2"/>
    <cs:fontRef idx="minor">
      <a:schemeClr val="tx2"/>
    </cs:fontRef>
  </cs:dataPoint>
  <cs:dataPoint3D>
    <cs:lnRef idx="0"/>
    <cs:fillRef idx="3">
      <cs:styleClr val="auto"/>
    </cs:fillRef>
    <cs:effectRef idx="2"/>
    <cs:fontRef idx="minor">
      <a:schemeClr val="tx2"/>
    </cs:fontRef>
  </cs:dataPoint3D>
  <cs:dataPointLine>
    <cs:lnRef idx="0">
      <cs:styleClr val="auto"/>
    </cs:lnRef>
    <cs:fillRef idx="3"/>
    <cs:effectRef idx="2"/>
    <cs:fontRef idx="minor">
      <a:schemeClr val="tx2"/>
    </cs:fontRef>
    <cs:spPr>
      <a:ln w="31750" cap="rnd">
        <a:solidFill>
          <a:schemeClr val="phClr"/>
        </a:solidFill>
        <a:round/>
      </a:ln>
    </cs:spPr>
  </cs:dataPointLine>
  <cs:dataPointMarker>
    <cs:lnRef idx="0"/>
    <cs:fillRef idx="3">
      <cs:styleClr val="auto"/>
    </cs:fillRef>
    <cs:effectRef idx="2"/>
    <cs:fontRef idx="minor">
      <a:schemeClr val="tx2"/>
    </cs:fontRef>
    <cs:spPr>
      <a:ln w="12700">
        <a:solidFill>
          <a:schemeClr val="lt2"/>
        </a:solidFill>
        <a:round/>
      </a:ln>
    </cs:spPr>
  </cs:dataPointMarker>
  <cs:dataPointMarkerLayout symbol="circle" size="6"/>
  <cs:dataPointWireframe>
    <cs:lnRef idx="0">
      <cs:styleClr val="auto"/>
    </cs:lnRef>
    <cs:fillRef idx="3"/>
    <cs:effectRef idx="2"/>
    <cs:fontRef idx="minor">
      <a:schemeClr val="tx2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2"/>
    </cs:fontRef>
    <cs:spPr>
      <a:ln w="9525">
        <a:solidFill>
          <a:schemeClr val="tx2">
            <a:lumMod val="15000"/>
            <a:lumOff val="85000"/>
          </a:schemeClr>
        </a:solidFill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2"/>
    </cs:fontRef>
    <cs:spPr>
      <a:ln w="9525">
        <a:solidFill>
          <a:schemeClr val="tx2">
            <a:lumMod val="60000"/>
            <a:lumOff val="40000"/>
          </a:schemeClr>
        </a:solidFill>
        <a:prstDash val="dash"/>
      </a:ln>
    </cs:spPr>
  </cs:dropLine>
  <cs:errorBar>
    <cs:lnRef idx="0"/>
    <cs:fillRef idx="0"/>
    <cs:effectRef idx="0"/>
    <cs:fontRef idx="minor">
      <a:schemeClr val="tx2"/>
    </cs:fontRef>
    <cs:spPr>
      <a:ln w="9525">
        <a:solidFill>
          <a:schemeClr val="tx2">
            <a:lumMod val="75000"/>
          </a:schemeClr>
        </a:solidFill>
        <a:round/>
      </a:ln>
    </cs:spPr>
  </cs:errorBar>
  <cs:floor>
    <cs:lnRef idx="0"/>
    <cs:fillRef idx="0"/>
    <cs:effectRef idx="0"/>
    <cs:fontRef idx="minor">
      <a:schemeClr val="tx2"/>
    </cs:fontRef>
  </cs:floor>
  <cs:gridlineMajor>
    <cs:lnRef idx="0"/>
    <cs:fillRef idx="0"/>
    <cs:effectRef idx="0"/>
    <cs:fontRef idx="minor">
      <a:schemeClr val="tx2"/>
    </cs:fontRef>
    <cs:spPr>
      <a:ln w="9525" cap="flat" cmpd="sng" algn="ctr">
        <a:solidFill>
          <a:schemeClr val="tx2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2"/>
    </cs:fontRef>
    <cs:spPr>
      <a:ln>
        <a:solidFill>
          <a:schemeClr val="tx2">
            <a:lumMod val="5000"/>
            <a:lumOff val="95000"/>
          </a:schemeClr>
        </a:solidFill>
      </a:ln>
    </cs:spPr>
  </cs:gridlineMinor>
  <cs:hiLoLine>
    <cs:lnRef idx="0"/>
    <cs:fillRef idx="0"/>
    <cs:effectRef idx="0"/>
    <cs:fontRef idx="minor">
      <a:schemeClr val="tx2"/>
    </cs:fontRef>
    <cs:spPr>
      <a:ln w="9525">
        <a:solidFill>
          <a:schemeClr val="tx2">
            <a:lumMod val="60000"/>
            <a:lumOff val="40000"/>
          </a:schemeClr>
        </a:solidFill>
        <a:prstDash val="dash"/>
      </a:ln>
    </cs:spPr>
  </cs:hiLoLine>
  <cs:leaderLine>
    <cs:lnRef idx="0"/>
    <cs:fillRef idx="0"/>
    <cs:effectRef idx="0"/>
    <cs:fontRef idx="minor">
      <a:schemeClr val="tx2"/>
    </cs:fontRef>
    <cs:spPr>
      <a:ln w="9525">
        <a:solidFill>
          <a:schemeClr val="tx2">
            <a:lumMod val="35000"/>
            <a:lumOff val="65000"/>
          </a:schemeClr>
        </a:solidFill>
      </a:ln>
    </cs:spPr>
  </cs:leaderLine>
  <cs:legend>
    <cs:lnRef idx="0"/>
    <cs:fillRef idx="0"/>
    <cs:effectRef idx="0"/>
    <cs:fontRef idx="minor">
      <a:schemeClr val="tx2"/>
    </cs:fontRef>
    <cs:defRPr sz="1197" kern="1200"/>
  </cs:legend>
  <cs:plotArea>
    <cs:lnRef idx="0"/>
    <cs:fillRef idx="0"/>
    <cs:effectRef idx="0"/>
    <cs:fontRef idx="minor">
      <a:schemeClr val="tx2"/>
    </cs:fontRef>
  </cs:plotArea>
  <cs:plotArea3D>
    <cs:lnRef idx="0"/>
    <cs:fillRef idx="0"/>
    <cs:effectRef idx="0"/>
    <cs:fontRef idx="minor">
      <a:schemeClr val="tx2"/>
    </cs:fontRef>
  </cs:plotArea3D>
  <cs:seriesAxis>
    <cs:lnRef idx="0"/>
    <cs:fillRef idx="0"/>
    <cs:effectRef idx="0"/>
    <cs:fontRef idx="minor">
      <a:schemeClr val="tx2"/>
    </cs:fontRef>
    <cs:spPr>
      <a:ln w="9525" cap="flat" cmpd="sng" algn="ctr">
        <a:solidFill>
          <a:schemeClr val="tx2">
            <a:lumMod val="15000"/>
            <a:lumOff val="8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tx2"/>
    </cs:fontRef>
    <cs:spPr>
      <a:ln w="9525">
        <a:solidFill>
          <a:schemeClr val="tx2">
            <a:lumMod val="60000"/>
            <a:lumOff val="40000"/>
          </a:schemeClr>
        </a:solidFill>
        <a:prstDash val="dash"/>
      </a:ln>
    </cs:spPr>
  </cs:seriesLine>
  <cs:title>
    <cs:lnRef idx="0"/>
    <cs:fillRef idx="0"/>
    <cs:effectRef idx="0"/>
    <cs:fontRef idx="minor">
      <a:schemeClr val="tx2"/>
    </cs:fontRef>
    <cs:defRPr sz="2128" b="1" kern="1200"/>
  </cs:title>
  <cs:trendline>
    <cs:lnRef idx="0">
      <cs:styleClr val="auto"/>
    </cs:lnRef>
    <cs:fillRef idx="0"/>
    <cs:effectRef idx="0"/>
    <cs:fontRef idx="minor">
      <a:schemeClr val="tx2"/>
    </cs:fontRef>
    <cs:spPr>
      <a:ln w="19050" cap="rnd">
        <a:solidFill>
          <a:schemeClr val="phClr"/>
        </a:solidFill>
        <a:prstDash val="sysDash"/>
      </a:ln>
    </cs:spPr>
  </cs:trendline>
  <cs:trendlineLabel>
    <cs:lnRef idx="0"/>
    <cs:fillRef idx="0"/>
    <cs:effectRef idx="0"/>
    <cs:fontRef idx="minor">
      <a:schemeClr val="tx2"/>
    </cs:fontRef>
    <cs:defRPr sz="1197" kern="1200"/>
  </cs:trendlineLabel>
  <cs:upBar>
    <cs:lnRef idx="0"/>
    <cs:fillRef idx="0"/>
    <cs:effectRef idx="0"/>
    <cs:fontRef idx="minor">
      <a:schemeClr val="tx2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2"/>
    </cs:fontRef>
    <cs:defRPr sz="1197" kern="1200"/>
  </cs:valueAxis>
  <cs:wall>
    <cs:lnRef idx="0"/>
    <cs:fillRef idx="0"/>
    <cs:effectRef idx="0"/>
    <cs:fontRef idx="minor">
      <a:schemeClr val="tx2"/>
    </cs:fontRef>
  </cs:wall>
</cs:chartStyle>
</file>

<file path=ppt/diagrams/_rels/data1.xml.rels><?xml version="1.0" encoding="UTF-8" standalone="yes"?>
<Relationships xmlns="http://schemas.openxmlformats.org/package/2006/relationships"><Relationship Id="rId1" Type="http://schemas.openxmlformats.org/officeDocument/2006/relationships/image" Target="../media/image40.png"/></Relationships>
</file>

<file path=ppt/diagrams/_rels/drawing1.xml.rels><?xml version="1.0" encoding="UTF-8" standalone="yes"?>
<Relationships xmlns="http://schemas.openxmlformats.org/package/2006/relationships"><Relationship Id="rId1" Type="http://schemas.openxmlformats.org/officeDocument/2006/relationships/image" Target="../media/image401.pn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5">
  <dgm:title val=""/>
  <dgm:desc val=""/>
  <dgm:catLst>
    <dgm:cat type="accent1" pri="11500"/>
  </dgm:catLst>
  <dgm:styleLbl name="node0">
    <dgm:fillClrLst meth="cycle">
      <a:schemeClr val="accent1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1">
        <a:alpha val="90000"/>
      </a:schemeClr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1">
        <a:alpha val="90000"/>
      </a:schemeClr>
      <a:schemeClr val="accent1">
        <a:alpha val="5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/>
    <dgm:txEffectClrLst/>
  </dgm:styleLbl>
  <dgm:styleLbl name="lnNode1">
    <dgm:fillClrLst>
      <a:schemeClr val="accent1">
        <a:shade val="90000"/>
      </a:schemeClr>
      <a:schemeClr val="accent1">
        <a:alpha val="50000"/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1">
        <a:shade val="80000"/>
        <a:alpha val="50000"/>
      </a:schemeClr>
      <a:schemeClr val="accent1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1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>
        <a:alpha val="3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1">
        <a:tint val="50000"/>
        <a:alpha val="90000"/>
      </a:schemeClr>
      <a:schemeClr val="accent1">
        <a:tint val="20000"/>
        <a:alpha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fgSibTrans2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bgSibTrans2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sibTrans1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1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1">
        <a:alpha val="90000"/>
        <a:tint val="40000"/>
      </a:schemeClr>
      <a:schemeClr val="accent1">
        <a:alpha val="5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A915D309-7D44-4545-AD06-795312B41733}" type="doc">
      <dgm:prSet loTypeId="urn:microsoft.com/office/officeart/2008/layout/VerticalCurvedList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93A177E2-03D3-4C9A-A7DD-E7EE04B2DA65}">
      <dgm:prSet phldrT="[Text]"/>
      <dgm:spPr/>
      <dgm:t>
        <a:bodyPr/>
        <a:lstStyle/>
        <a:p>
          <a:r>
            <a:rPr lang="en-US" err="1">
              <a:solidFill>
                <a:srgbClr val="002060"/>
              </a:solidFill>
            </a:rPr>
            <a:t>Có</a:t>
          </a:r>
          <a:r>
            <a:rPr lang="en-US">
              <a:solidFill>
                <a:srgbClr val="002060"/>
              </a:solidFill>
            </a:rPr>
            <a:t> </a:t>
          </a:r>
          <a:r>
            <a:rPr lang="en-US" err="1">
              <a:solidFill>
                <a:srgbClr val="002060"/>
              </a:solidFill>
            </a:rPr>
            <a:t>chỉ</a:t>
          </a:r>
          <a:r>
            <a:rPr lang="en-US">
              <a:solidFill>
                <a:srgbClr val="002060"/>
              </a:solidFill>
            </a:rPr>
            <a:t> </a:t>
          </a:r>
          <a:r>
            <a:rPr lang="en-US" err="1">
              <a:solidFill>
                <a:srgbClr val="002060"/>
              </a:solidFill>
            </a:rPr>
            <a:t>tiêu</a:t>
          </a:r>
          <a:r>
            <a:rPr lang="en-US">
              <a:solidFill>
                <a:srgbClr val="002060"/>
              </a:solidFill>
            </a:rPr>
            <a:t>, </a:t>
          </a:r>
          <a:r>
            <a:rPr lang="en-US" err="1">
              <a:solidFill>
                <a:srgbClr val="002060"/>
              </a:solidFill>
            </a:rPr>
            <a:t>tiêu</a:t>
          </a:r>
          <a:r>
            <a:rPr lang="en-US">
              <a:solidFill>
                <a:srgbClr val="002060"/>
              </a:solidFill>
            </a:rPr>
            <a:t> </a:t>
          </a:r>
          <a:r>
            <a:rPr lang="en-US" err="1">
              <a:solidFill>
                <a:srgbClr val="002060"/>
              </a:solidFill>
            </a:rPr>
            <a:t>chuẩn</a:t>
          </a:r>
          <a:r>
            <a:rPr lang="en-US">
              <a:solidFill>
                <a:srgbClr val="002060"/>
              </a:solidFill>
            </a:rPr>
            <a:t> </a:t>
          </a:r>
          <a:r>
            <a:rPr lang="en-US" err="1">
              <a:solidFill>
                <a:srgbClr val="002060"/>
              </a:solidFill>
            </a:rPr>
            <a:t>thực</a:t>
          </a:r>
          <a:r>
            <a:rPr lang="en-US">
              <a:solidFill>
                <a:srgbClr val="002060"/>
              </a:solidFill>
            </a:rPr>
            <a:t> </a:t>
          </a:r>
          <a:r>
            <a:rPr lang="en-US" err="1">
              <a:solidFill>
                <a:srgbClr val="002060"/>
              </a:solidFill>
            </a:rPr>
            <a:t>hiện</a:t>
          </a:r>
          <a:endParaRPr lang="en-US">
            <a:solidFill>
              <a:srgbClr val="002060"/>
            </a:solidFill>
          </a:endParaRPr>
        </a:p>
      </dgm:t>
    </dgm:pt>
    <dgm:pt modelId="{534B1BC7-9D20-48BB-AA3F-F931C028D4C4}" type="parTrans" cxnId="{7A6D38CE-93D7-4769-BFD1-BE817B68DE66}">
      <dgm:prSet/>
      <dgm:spPr/>
      <dgm:t>
        <a:bodyPr/>
        <a:lstStyle/>
        <a:p>
          <a:endParaRPr lang="en-US">
            <a:solidFill>
              <a:srgbClr val="002060"/>
            </a:solidFill>
          </a:endParaRPr>
        </a:p>
      </dgm:t>
    </dgm:pt>
    <dgm:pt modelId="{EF1D4E11-35B3-4E67-AFC6-7913BCBA1CD1}" type="sibTrans" cxnId="{7A6D38CE-93D7-4769-BFD1-BE817B68DE66}">
      <dgm:prSet/>
      <dgm:spPr/>
      <dgm:t>
        <a:bodyPr/>
        <a:lstStyle/>
        <a:p>
          <a:endParaRPr lang="en-US">
            <a:solidFill>
              <a:srgbClr val="002060"/>
            </a:solidFill>
          </a:endParaRPr>
        </a:p>
      </dgm:t>
    </dgm:pt>
    <dgm:pt modelId="{25E4EF3F-DE41-45FB-95A4-9BA373AED7BC}">
      <dgm:prSet phldrT="[Text]"/>
      <dgm:spPr/>
      <dgm:t>
        <a:bodyPr/>
        <a:lstStyle/>
        <a:p>
          <a:r>
            <a:rPr lang="en-US" err="1">
              <a:solidFill>
                <a:srgbClr val="002060"/>
              </a:solidFill>
            </a:rPr>
            <a:t>Kinh</a:t>
          </a:r>
          <a:r>
            <a:rPr lang="en-US">
              <a:solidFill>
                <a:srgbClr val="002060"/>
              </a:solidFill>
            </a:rPr>
            <a:t> </a:t>
          </a:r>
          <a:r>
            <a:rPr lang="en-US" err="1">
              <a:solidFill>
                <a:srgbClr val="002060"/>
              </a:solidFill>
            </a:rPr>
            <a:t>nghiệm</a:t>
          </a:r>
          <a:r>
            <a:rPr lang="en-US">
              <a:solidFill>
                <a:srgbClr val="002060"/>
              </a:solidFill>
            </a:rPr>
            <a:t> </a:t>
          </a:r>
          <a:r>
            <a:rPr lang="en-US" err="1">
              <a:solidFill>
                <a:srgbClr val="002060"/>
              </a:solidFill>
            </a:rPr>
            <a:t>ngày</a:t>
          </a:r>
          <a:r>
            <a:rPr lang="en-US">
              <a:solidFill>
                <a:srgbClr val="002060"/>
              </a:solidFill>
            </a:rPr>
            <a:t> </a:t>
          </a:r>
          <a:r>
            <a:rPr lang="en-US" err="1">
              <a:solidFill>
                <a:srgbClr val="002060"/>
              </a:solidFill>
            </a:rPr>
            <a:t>một</a:t>
          </a:r>
          <a:r>
            <a:rPr lang="en-US">
              <a:solidFill>
                <a:srgbClr val="002060"/>
              </a:solidFill>
            </a:rPr>
            <a:t> </a:t>
          </a:r>
          <a:r>
            <a:rPr lang="en-US" err="1">
              <a:solidFill>
                <a:srgbClr val="002060"/>
              </a:solidFill>
            </a:rPr>
            <a:t>thành</a:t>
          </a:r>
          <a:r>
            <a:rPr lang="en-US">
              <a:solidFill>
                <a:srgbClr val="002060"/>
              </a:solidFill>
            </a:rPr>
            <a:t> </a:t>
          </a:r>
          <a:r>
            <a:rPr lang="en-US" err="1">
              <a:solidFill>
                <a:srgbClr val="002060"/>
              </a:solidFill>
            </a:rPr>
            <a:t>công</a:t>
          </a:r>
          <a:endParaRPr lang="en-US">
            <a:solidFill>
              <a:srgbClr val="002060"/>
            </a:solidFill>
          </a:endParaRPr>
        </a:p>
      </dgm:t>
    </dgm:pt>
    <dgm:pt modelId="{07826AFB-5990-4896-93B0-AD581AD881B9}" type="parTrans" cxnId="{1745B214-857C-43A4-852E-3017915107B5}">
      <dgm:prSet/>
      <dgm:spPr/>
      <dgm:t>
        <a:bodyPr/>
        <a:lstStyle/>
        <a:p>
          <a:endParaRPr lang="en-US">
            <a:solidFill>
              <a:srgbClr val="002060"/>
            </a:solidFill>
          </a:endParaRPr>
        </a:p>
      </dgm:t>
    </dgm:pt>
    <dgm:pt modelId="{B5E3BC19-B685-4110-B39B-2247C1834D32}" type="sibTrans" cxnId="{1745B214-857C-43A4-852E-3017915107B5}">
      <dgm:prSet/>
      <dgm:spPr/>
      <dgm:t>
        <a:bodyPr/>
        <a:lstStyle/>
        <a:p>
          <a:endParaRPr lang="en-US">
            <a:solidFill>
              <a:srgbClr val="002060"/>
            </a:solidFill>
          </a:endParaRPr>
        </a:p>
      </dgm:t>
    </dgm:pt>
    <dgm:pt modelId="{513981B0-FF44-4222-A4C5-316B76D481D8}">
      <dgm:prSet phldrT="[Text]"/>
      <dgm:spPr/>
      <dgm:t>
        <a:bodyPr/>
        <a:lstStyle/>
        <a:p>
          <a:r>
            <a:rPr lang="en-US" err="1">
              <a:solidFill>
                <a:srgbClr val="002060"/>
              </a:solidFill>
            </a:rPr>
            <a:t>Sự</a:t>
          </a:r>
          <a:r>
            <a:rPr lang="en-US">
              <a:solidFill>
                <a:srgbClr val="002060"/>
              </a:solidFill>
            </a:rPr>
            <a:t> so </a:t>
          </a:r>
          <a:r>
            <a:rPr lang="en-US" err="1">
              <a:solidFill>
                <a:srgbClr val="002060"/>
              </a:solidFill>
            </a:rPr>
            <a:t>sánh</a:t>
          </a:r>
          <a:r>
            <a:rPr lang="en-US">
              <a:solidFill>
                <a:srgbClr val="002060"/>
              </a:solidFill>
            </a:rPr>
            <a:t> </a:t>
          </a:r>
          <a:r>
            <a:rPr lang="en-US" err="1">
              <a:solidFill>
                <a:srgbClr val="002060"/>
              </a:solidFill>
            </a:rPr>
            <a:t>với</a:t>
          </a:r>
          <a:r>
            <a:rPr lang="en-US">
              <a:solidFill>
                <a:srgbClr val="002060"/>
              </a:solidFill>
            </a:rPr>
            <a:t> </a:t>
          </a:r>
          <a:r>
            <a:rPr lang="en-US" err="1">
              <a:solidFill>
                <a:srgbClr val="002060"/>
              </a:solidFill>
            </a:rPr>
            <a:t>những</a:t>
          </a:r>
          <a:r>
            <a:rPr lang="en-US">
              <a:solidFill>
                <a:srgbClr val="002060"/>
              </a:solidFill>
            </a:rPr>
            <a:t> </a:t>
          </a:r>
          <a:r>
            <a:rPr lang="en-US" err="1">
              <a:solidFill>
                <a:srgbClr val="002060"/>
              </a:solidFill>
            </a:rPr>
            <a:t>người</a:t>
          </a:r>
          <a:r>
            <a:rPr lang="en-US">
              <a:solidFill>
                <a:srgbClr val="002060"/>
              </a:solidFill>
            </a:rPr>
            <a:t> </a:t>
          </a:r>
          <a:r>
            <a:rPr lang="en-US" err="1">
              <a:solidFill>
                <a:srgbClr val="002060"/>
              </a:solidFill>
            </a:rPr>
            <a:t>đã</a:t>
          </a:r>
          <a:r>
            <a:rPr lang="en-US">
              <a:solidFill>
                <a:srgbClr val="002060"/>
              </a:solidFill>
            </a:rPr>
            <a:t> </a:t>
          </a:r>
          <a:r>
            <a:rPr lang="en-US" err="1">
              <a:solidFill>
                <a:srgbClr val="002060"/>
              </a:solidFill>
            </a:rPr>
            <a:t>thành</a:t>
          </a:r>
          <a:r>
            <a:rPr lang="en-US">
              <a:solidFill>
                <a:srgbClr val="002060"/>
              </a:solidFill>
            </a:rPr>
            <a:t> </a:t>
          </a:r>
          <a:r>
            <a:rPr lang="en-US" err="1">
              <a:solidFill>
                <a:srgbClr val="002060"/>
              </a:solidFill>
            </a:rPr>
            <a:t>công</a:t>
          </a:r>
          <a:endParaRPr lang="en-US">
            <a:solidFill>
              <a:srgbClr val="002060"/>
            </a:solidFill>
          </a:endParaRPr>
        </a:p>
      </dgm:t>
    </dgm:pt>
    <dgm:pt modelId="{8D8519D9-DE1A-4480-8BBD-5D2162AE7834}" type="parTrans" cxnId="{46AD2DC7-E9AC-4867-9171-D177CF9E01C8}">
      <dgm:prSet/>
      <dgm:spPr/>
      <dgm:t>
        <a:bodyPr/>
        <a:lstStyle/>
        <a:p>
          <a:endParaRPr lang="en-US">
            <a:solidFill>
              <a:srgbClr val="002060"/>
            </a:solidFill>
          </a:endParaRPr>
        </a:p>
      </dgm:t>
    </dgm:pt>
    <dgm:pt modelId="{A2863EED-8C50-40B3-BA9E-B79ACB272FD9}" type="sibTrans" cxnId="{46AD2DC7-E9AC-4867-9171-D177CF9E01C8}">
      <dgm:prSet/>
      <dgm:spPr/>
      <dgm:t>
        <a:bodyPr/>
        <a:lstStyle/>
        <a:p>
          <a:endParaRPr lang="en-US">
            <a:solidFill>
              <a:srgbClr val="002060"/>
            </a:solidFill>
          </a:endParaRPr>
        </a:p>
      </dgm:t>
    </dgm:pt>
    <dgm:pt modelId="{FBF69FFF-C045-4CEE-8872-470D63D9D850}">
      <dgm:prSet phldrT="[Text]"/>
      <dgm:spPr/>
      <dgm:t>
        <a:bodyPr/>
        <a:lstStyle/>
        <a:p>
          <a:r>
            <a:rPr lang="en-US" err="1">
              <a:solidFill>
                <a:srgbClr val="002060"/>
              </a:solidFill>
            </a:rPr>
            <a:t>Sự</a:t>
          </a:r>
          <a:r>
            <a:rPr lang="en-US">
              <a:solidFill>
                <a:srgbClr val="002060"/>
              </a:solidFill>
            </a:rPr>
            <a:t> </a:t>
          </a:r>
          <a:r>
            <a:rPr lang="en-US" err="1">
              <a:solidFill>
                <a:srgbClr val="002060"/>
              </a:solidFill>
            </a:rPr>
            <a:t>công</a:t>
          </a:r>
          <a:r>
            <a:rPr lang="en-US">
              <a:solidFill>
                <a:srgbClr val="002060"/>
              </a:solidFill>
            </a:rPr>
            <a:t> </a:t>
          </a:r>
          <a:r>
            <a:rPr lang="en-US" err="1">
              <a:solidFill>
                <a:srgbClr val="002060"/>
              </a:solidFill>
            </a:rPr>
            <a:t>nhận</a:t>
          </a:r>
          <a:r>
            <a:rPr lang="en-US">
              <a:solidFill>
                <a:srgbClr val="002060"/>
              </a:solidFill>
            </a:rPr>
            <a:t>, </a:t>
          </a:r>
          <a:r>
            <a:rPr lang="en-US" err="1">
              <a:solidFill>
                <a:srgbClr val="002060"/>
              </a:solidFill>
            </a:rPr>
            <a:t>sự</a:t>
          </a:r>
          <a:r>
            <a:rPr lang="en-US">
              <a:solidFill>
                <a:srgbClr val="002060"/>
              </a:solidFill>
            </a:rPr>
            <a:t> </a:t>
          </a:r>
          <a:r>
            <a:rPr lang="en-US" err="1">
              <a:solidFill>
                <a:srgbClr val="002060"/>
              </a:solidFill>
            </a:rPr>
            <a:t>ghi</a:t>
          </a:r>
          <a:r>
            <a:rPr lang="en-US">
              <a:solidFill>
                <a:srgbClr val="002060"/>
              </a:solidFill>
            </a:rPr>
            <a:t> </a:t>
          </a:r>
          <a:r>
            <a:rPr lang="en-US" err="1">
              <a:solidFill>
                <a:srgbClr val="002060"/>
              </a:solidFill>
            </a:rPr>
            <a:t>nhận</a:t>
          </a:r>
          <a:r>
            <a:rPr lang="en-US">
              <a:solidFill>
                <a:srgbClr val="002060"/>
              </a:solidFill>
            </a:rPr>
            <a:t> </a:t>
          </a:r>
          <a:r>
            <a:rPr lang="en-US" err="1">
              <a:solidFill>
                <a:srgbClr val="002060"/>
              </a:solidFill>
            </a:rPr>
            <a:t>và</a:t>
          </a:r>
          <a:r>
            <a:rPr lang="en-US">
              <a:solidFill>
                <a:srgbClr val="002060"/>
              </a:solidFill>
            </a:rPr>
            <a:t> </a:t>
          </a:r>
          <a:r>
            <a:rPr lang="en-US" err="1">
              <a:solidFill>
                <a:srgbClr val="002060"/>
              </a:solidFill>
            </a:rPr>
            <a:t>phần</a:t>
          </a:r>
          <a:r>
            <a:rPr lang="en-US">
              <a:solidFill>
                <a:srgbClr val="002060"/>
              </a:solidFill>
            </a:rPr>
            <a:t> </a:t>
          </a:r>
          <a:r>
            <a:rPr lang="en-US" err="1">
              <a:solidFill>
                <a:srgbClr val="002060"/>
              </a:solidFill>
            </a:rPr>
            <a:t>thưởng</a:t>
          </a:r>
          <a:endParaRPr lang="en-US">
            <a:solidFill>
              <a:srgbClr val="002060"/>
            </a:solidFill>
          </a:endParaRPr>
        </a:p>
      </dgm:t>
    </dgm:pt>
    <dgm:pt modelId="{1D43FA67-4FD1-44BD-A588-F0A7E6C85145}" type="parTrans" cxnId="{FBAF197E-DB85-40CC-A99D-83F7FFE34D14}">
      <dgm:prSet/>
      <dgm:spPr/>
      <dgm:t>
        <a:bodyPr/>
        <a:lstStyle/>
        <a:p>
          <a:endParaRPr lang="en-US">
            <a:solidFill>
              <a:srgbClr val="002060"/>
            </a:solidFill>
          </a:endParaRPr>
        </a:p>
      </dgm:t>
    </dgm:pt>
    <dgm:pt modelId="{92159122-9762-4BDD-B8E7-3DACAE174D34}" type="sibTrans" cxnId="{FBAF197E-DB85-40CC-A99D-83F7FFE34D14}">
      <dgm:prSet/>
      <dgm:spPr/>
      <dgm:t>
        <a:bodyPr/>
        <a:lstStyle/>
        <a:p>
          <a:endParaRPr lang="en-US">
            <a:solidFill>
              <a:srgbClr val="002060"/>
            </a:solidFill>
          </a:endParaRPr>
        </a:p>
      </dgm:t>
    </dgm:pt>
    <dgm:pt modelId="{827D644A-5675-482C-9B5C-D24144FB71AE}" type="pres">
      <dgm:prSet presAssocID="{A915D309-7D44-4545-AD06-795312B41733}" presName="Name0" presStyleCnt="0">
        <dgm:presLayoutVars>
          <dgm:chMax val="7"/>
          <dgm:chPref val="7"/>
          <dgm:dir/>
        </dgm:presLayoutVars>
      </dgm:prSet>
      <dgm:spPr/>
      <dgm:t>
        <a:bodyPr/>
        <a:lstStyle/>
        <a:p>
          <a:endParaRPr lang="en-US"/>
        </a:p>
      </dgm:t>
    </dgm:pt>
    <dgm:pt modelId="{F6E9115A-C740-41E5-9C95-0797A809960D}" type="pres">
      <dgm:prSet presAssocID="{A915D309-7D44-4545-AD06-795312B41733}" presName="Name1" presStyleCnt="0"/>
      <dgm:spPr/>
    </dgm:pt>
    <dgm:pt modelId="{A7FED3D8-C711-473D-9B5E-45CDFB3275BE}" type="pres">
      <dgm:prSet presAssocID="{A915D309-7D44-4545-AD06-795312B41733}" presName="cycle" presStyleCnt="0"/>
      <dgm:spPr/>
    </dgm:pt>
    <dgm:pt modelId="{69E58FFC-4F5A-4DD4-B77A-4DE271A5EA0B}" type="pres">
      <dgm:prSet presAssocID="{A915D309-7D44-4545-AD06-795312B41733}" presName="srcNode" presStyleLbl="node1" presStyleIdx="0" presStyleCnt="4"/>
      <dgm:spPr/>
    </dgm:pt>
    <dgm:pt modelId="{1B73EDE3-B256-40A2-AC52-7248BD1B67AA}" type="pres">
      <dgm:prSet presAssocID="{A915D309-7D44-4545-AD06-795312B41733}" presName="conn" presStyleLbl="parChTrans1D2" presStyleIdx="0" presStyleCnt="1"/>
      <dgm:spPr/>
      <dgm:t>
        <a:bodyPr/>
        <a:lstStyle/>
        <a:p>
          <a:endParaRPr lang="en-US"/>
        </a:p>
      </dgm:t>
    </dgm:pt>
    <dgm:pt modelId="{C4D86A46-8E76-49C4-AD11-9E8A0C0B71CA}" type="pres">
      <dgm:prSet presAssocID="{A915D309-7D44-4545-AD06-795312B41733}" presName="extraNode" presStyleLbl="node1" presStyleIdx="0" presStyleCnt="4"/>
      <dgm:spPr/>
    </dgm:pt>
    <dgm:pt modelId="{1C1372EE-DE67-492E-9EAC-5198617D9311}" type="pres">
      <dgm:prSet presAssocID="{A915D309-7D44-4545-AD06-795312B41733}" presName="dstNode" presStyleLbl="node1" presStyleIdx="0" presStyleCnt="4"/>
      <dgm:spPr/>
    </dgm:pt>
    <dgm:pt modelId="{B28042D4-96B4-4139-A870-01D949348D4F}" type="pres">
      <dgm:prSet presAssocID="{93A177E2-03D3-4C9A-A7DD-E7EE04B2DA65}" presName="text_1" presStyleLbl="node1" presStyleIdx="0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7C77FFC6-FF56-4DFB-9A7F-F049016C9230}" type="pres">
      <dgm:prSet presAssocID="{93A177E2-03D3-4C9A-A7DD-E7EE04B2DA65}" presName="accent_1" presStyleCnt="0"/>
      <dgm:spPr/>
    </dgm:pt>
    <dgm:pt modelId="{D3EBD1F7-8CD9-4E45-80BA-4252C3F9085F}" type="pres">
      <dgm:prSet presAssocID="{93A177E2-03D3-4C9A-A7DD-E7EE04B2DA65}" presName="accentRepeatNode" presStyleLbl="solidFgAcc1" presStyleIdx="0" presStyleCnt="4"/>
      <dgm:spPr>
        <a:blipFill rotWithShape="0">
          <a:blip xmlns:r="http://schemas.openxmlformats.org/officeDocument/2006/relationships" r:embed="rId1"/>
          <a:stretch>
            <a:fillRect/>
          </a:stretch>
        </a:blipFill>
      </dgm:spPr>
    </dgm:pt>
    <dgm:pt modelId="{A0598F46-912D-4F6A-AE1F-361E35225E95}" type="pres">
      <dgm:prSet presAssocID="{25E4EF3F-DE41-45FB-95A4-9BA373AED7BC}" presName="text_2" presStyleLbl="node1" presStyleIdx="1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B85A3F79-28E4-449D-866D-628CE80CEE96}" type="pres">
      <dgm:prSet presAssocID="{25E4EF3F-DE41-45FB-95A4-9BA373AED7BC}" presName="accent_2" presStyleCnt="0"/>
      <dgm:spPr/>
    </dgm:pt>
    <dgm:pt modelId="{ADB7FA9E-D6A1-47AC-BDCE-18FADB76691C}" type="pres">
      <dgm:prSet presAssocID="{25E4EF3F-DE41-45FB-95A4-9BA373AED7BC}" presName="accentRepeatNode" presStyleLbl="solidFgAcc1" presStyleIdx="1" presStyleCnt="4"/>
      <dgm:spPr/>
    </dgm:pt>
    <dgm:pt modelId="{CC3ABD07-E21A-4928-B922-6F0E6D2936D0}" type="pres">
      <dgm:prSet presAssocID="{513981B0-FF44-4222-A4C5-316B76D481D8}" presName="text_3" presStyleLbl="node1" presStyleIdx="2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D35B877F-0D6C-49F1-9CCA-3257238A0F01}" type="pres">
      <dgm:prSet presAssocID="{513981B0-FF44-4222-A4C5-316B76D481D8}" presName="accent_3" presStyleCnt="0"/>
      <dgm:spPr/>
    </dgm:pt>
    <dgm:pt modelId="{EE4CD795-EF15-4A30-B3F4-75119F57AA1A}" type="pres">
      <dgm:prSet presAssocID="{513981B0-FF44-4222-A4C5-316B76D481D8}" presName="accentRepeatNode" presStyleLbl="solidFgAcc1" presStyleIdx="2" presStyleCnt="4"/>
      <dgm:spPr/>
    </dgm:pt>
    <dgm:pt modelId="{951121C9-6E6D-4E9B-A8C9-453712CAD8F8}" type="pres">
      <dgm:prSet presAssocID="{FBF69FFF-C045-4CEE-8872-470D63D9D850}" presName="text_4" presStyleLbl="node1" presStyleIdx="3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3F47BDE4-2820-4013-B2C3-537D9C3C0E75}" type="pres">
      <dgm:prSet presAssocID="{FBF69FFF-C045-4CEE-8872-470D63D9D850}" presName="accent_4" presStyleCnt="0"/>
      <dgm:spPr/>
    </dgm:pt>
    <dgm:pt modelId="{29978516-6DBB-4921-83A9-9BB611875336}" type="pres">
      <dgm:prSet presAssocID="{FBF69FFF-C045-4CEE-8872-470D63D9D850}" presName="accentRepeatNode" presStyleLbl="solidFgAcc1" presStyleIdx="3" presStyleCnt="4"/>
      <dgm:spPr/>
    </dgm:pt>
  </dgm:ptLst>
  <dgm:cxnLst>
    <dgm:cxn modelId="{46AD2DC7-E9AC-4867-9171-D177CF9E01C8}" srcId="{A915D309-7D44-4545-AD06-795312B41733}" destId="{513981B0-FF44-4222-A4C5-316B76D481D8}" srcOrd="2" destOrd="0" parTransId="{8D8519D9-DE1A-4480-8BBD-5D2162AE7834}" sibTransId="{A2863EED-8C50-40B3-BA9E-B79ACB272FD9}"/>
    <dgm:cxn modelId="{96E6237E-4E01-4C06-9FE4-8AE14C996932}" type="presOf" srcId="{93A177E2-03D3-4C9A-A7DD-E7EE04B2DA65}" destId="{B28042D4-96B4-4139-A870-01D949348D4F}" srcOrd="0" destOrd="0" presId="urn:microsoft.com/office/officeart/2008/layout/VerticalCurvedList"/>
    <dgm:cxn modelId="{7A6D38CE-93D7-4769-BFD1-BE817B68DE66}" srcId="{A915D309-7D44-4545-AD06-795312B41733}" destId="{93A177E2-03D3-4C9A-A7DD-E7EE04B2DA65}" srcOrd="0" destOrd="0" parTransId="{534B1BC7-9D20-48BB-AA3F-F931C028D4C4}" sibTransId="{EF1D4E11-35B3-4E67-AFC6-7913BCBA1CD1}"/>
    <dgm:cxn modelId="{FDAA79AF-8476-4223-AC0A-BAD18988A498}" type="presOf" srcId="{FBF69FFF-C045-4CEE-8872-470D63D9D850}" destId="{951121C9-6E6D-4E9B-A8C9-453712CAD8F8}" srcOrd="0" destOrd="0" presId="urn:microsoft.com/office/officeart/2008/layout/VerticalCurvedList"/>
    <dgm:cxn modelId="{1745B214-857C-43A4-852E-3017915107B5}" srcId="{A915D309-7D44-4545-AD06-795312B41733}" destId="{25E4EF3F-DE41-45FB-95A4-9BA373AED7BC}" srcOrd="1" destOrd="0" parTransId="{07826AFB-5990-4896-93B0-AD581AD881B9}" sibTransId="{B5E3BC19-B685-4110-B39B-2247C1834D32}"/>
    <dgm:cxn modelId="{5E96EF61-894B-42CC-97BF-D65C22FF905A}" type="presOf" srcId="{A915D309-7D44-4545-AD06-795312B41733}" destId="{827D644A-5675-482C-9B5C-D24144FB71AE}" srcOrd="0" destOrd="0" presId="urn:microsoft.com/office/officeart/2008/layout/VerticalCurvedList"/>
    <dgm:cxn modelId="{472BE0FD-5A50-4805-A07B-17BC7B8A31D8}" type="presOf" srcId="{EF1D4E11-35B3-4E67-AFC6-7913BCBA1CD1}" destId="{1B73EDE3-B256-40A2-AC52-7248BD1B67AA}" srcOrd="0" destOrd="0" presId="urn:microsoft.com/office/officeart/2008/layout/VerticalCurvedList"/>
    <dgm:cxn modelId="{C3EADF89-9592-4E49-B74D-783811088593}" type="presOf" srcId="{25E4EF3F-DE41-45FB-95A4-9BA373AED7BC}" destId="{A0598F46-912D-4F6A-AE1F-361E35225E95}" srcOrd="0" destOrd="0" presId="urn:microsoft.com/office/officeart/2008/layout/VerticalCurvedList"/>
    <dgm:cxn modelId="{54246D8F-4BFC-43D1-9F2E-8A83CE4773FA}" type="presOf" srcId="{513981B0-FF44-4222-A4C5-316B76D481D8}" destId="{CC3ABD07-E21A-4928-B922-6F0E6D2936D0}" srcOrd="0" destOrd="0" presId="urn:microsoft.com/office/officeart/2008/layout/VerticalCurvedList"/>
    <dgm:cxn modelId="{FBAF197E-DB85-40CC-A99D-83F7FFE34D14}" srcId="{A915D309-7D44-4545-AD06-795312B41733}" destId="{FBF69FFF-C045-4CEE-8872-470D63D9D850}" srcOrd="3" destOrd="0" parTransId="{1D43FA67-4FD1-44BD-A588-F0A7E6C85145}" sibTransId="{92159122-9762-4BDD-B8E7-3DACAE174D34}"/>
    <dgm:cxn modelId="{BFFED2C1-0F38-4199-B105-271EB9ED1A9F}" type="presParOf" srcId="{827D644A-5675-482C-9B5C-D24144FB71AE}" destId="{F6E9115A-C740-41E5-9C95-0797A809960D}" srcOrd="0" destOrd="0" presId="urn:microsoft.com/office/officeart/2008/layout/VerticalCurvedList"/>
    <dgm:cxn modelId="{600059CA-E51F-442B-9C71-F31751CD60D8}" type="presParOf" srcId="{F6E9115A-C740-41E5-9C95-0797A809960D}" destId="{A7FED3D8-C711-473D-9B5E-45CDFB3275BE}" srcOrd="0" destOrd="0" presId="urn:microsoft.com/office/officeart/2008/layout/VerticalCurvedList"/>
    <dgm:cxn modelId="{786BD78D-1F04-4901-BBF3-ABB04D6B8AD8}" type="presParOf" srcId="{A7FED3D8-C711-473D-9B5E-45CDFB3275BE}" destId="{69E58FFC-4F5A-4DD4-B77A-4DE271A5EA0B}" srcOrd="0" destOrd="0" presId="urn:microsoft.com/office/officeart/2008/layout/VerticalCurvedList"/>
    <dgm:cxn modelId="{445B74FC-8662-4F79-9B29-F71A2A75D478}" type="presParOf" srcId="{A7FED3D8-C711-473D-9B5E-45CDFB3275BE}" destId="{1B73EDE3-B256-40A2-AC52-7248BD1B67AA}" srcOrd="1" destOrd="0" presId="urn:microsoft.com/office/officeart/2008/layout/VerticalCurvedList"/>
    <dgm:cxn modelId="{885DDAF4-7D46-410E-8C78-3EF83CAB6F1E}" type="presParOf" srcId="{A7FED3D8-C711-473D-9B5E-45CDFB3275BE}" destId="{C4D86A46-8E76-49C4-AD11-9E8A0C0B71CA}" srcOrd="2" destOrd="0" presId="urn:microsoft.com/office/officeart/2008/layout/VerticalCurvedList"/>
    <dgm:cxn modelId="{74BD0169-AF40-4DB6-B284-E21A0F0BE274}" type="presParOf" srcId="{A7FED3D8-C711-473D-9B5E-45CDFB3275BE}" destId="{1C1372EE-DE67-492E-9EAC-5198617D9311}" srcOrd="3" destOrd="0" presId="urn:microsoft.com/office/officeart/2008/layout/VerticalCurvedList"/>
    <dgm:cxn modelId="{30B8C8D1-219D-4EE1-9B00-8847C2FE6154}" type="presParOf" srcId="{F6E9115A-C740-41E5-9C95-0797A809960D}" destId="{B28042D4-96B4-4139-A870-01D949348D4F}" srcOrd="1" destOrd="0" presId="urn:microsoft.com/office/officeart/2008/layout/VerticalCurvedList"/>
    <dgm:cxn modelId="{E1F84B22-6015-4215-B204-AEA00644AB25}" type="presParOf" srcId="{F6E9115A-C740-41E5-9C95-0797A809960D}" destId="{7C77FFC6-FF56-4DFB-9A7F-F049016C9230}" srcOrd="2" destOrd="0" presId="urn:microsoft.com/office/officeart/2008/layout/VerticalCurvedList"/>
    <dgm:cxn modelId="{64E17028-7C3A-4F5E-A177-B5000B4BB25D}" type="presParOf" srcId="{7C77FFC6-FF56-4DFB-9A7F-F049016C9230}" destId="{D3EBD1F7-8CD9-4E45-80BA-4252C3F9085F}" srcOrd="0" destOrd="0" presId="urn:microsoft.com/office/officeart/2008/layout/VerticalCurvedList"/>
    <dgm:cxn modelId="{08B82839-294E-4A69-A0C0-F3FFACDB8187}" type="presParOf" srcId="{F6E9115A-C740-41E5-9C95-0797A809960D}" destId="{A0598F46-912D-4F6A-AE1F-361E35225E95}" srcOrd="3" destOrd="0" presId="urn:microsoft.com/office/officeart/2008/layout/VerticalCurvedList"/>
    <dgm:cxn modelId="{F7DCB8F3-AB94-4E12-9755-D81211613F13}" type="presParOf" srcId="{F6E9115A-C740-41E5-9C95-0797A809960D}" destId="{B85A3F79-28E4-449D-866D-628CE80CEE96}" srcOrd="4" destOrd="0" presId="urn:microsoft.com/office/officeart/2008/layout/VerticalCurvedList"/>
    <dgm:cxn modelId="{082A2DB4-9CEE-4729-A9F2-72C3895C580E}" type="presParOf" srcId="{B85A3F79-28E4-449D-866D-628CE80CEE96}" destId="{ADB7FA9E-D6A1-47AC-BDCE-18FADB76691C}" srcOrd="0" destOrd="0" presId="urn:microsoft.com/office/officeart/2008/layout/VerticalCurvedList"/>
    <dgm:cxn modelId="{00E1A797-B530-4126-9436-15B600FD28B5}" type="presParOf" srcId="{F6E9115A-C740-41E5-9C95-0797A809960D}" destId="{CC3ABD07-E21A-4928-B922-6F0E6D2936D0}" srcOrd="5" destOrd="0" presId="urn:microsoft.com/office/officeart/2008/layout/VerticalCurvedList"/>
    <dgm:cxn modelId="{FB34A404-3B7A-4A2A-AAAA-823CB2B63AD2}" type="presParOf" srcId="{F6E9115A-C740-41E5-9C95-0797A809960D}" destId="{D35B877F-0D6C-49F1-9CCA-3257238A0F01}" srcOrd="6" destOrd="0" presId="urn:microsoft.com/office/officeart/2008/layout/VerticalCurvedList"/>
    <dgm:cxn modelId="{1660069E-398B-4FE7-8107-669384F81746}" type="presParOf" srcId="{D35B877F-0D6C-49F1-9CCA-3257238A0F01}" destId="{EE4CD795-EF15-4A30-B3F4-75119F57AA1A}" srcOrd="0" destOrd="0" presId="urn:microsoft.com/office/officeart/2008/layout/VerticalCurvedList"/>
    <dgm:cxn modelId="{B53905B2-C04A-4CB8-9D24-88DD34869FD9}" type="presParOf" srcId="{F6E9115A-C740-41E5-9C95-0797A809960D}" destId="{951121C9-6E6D-4E9B-A8C9-453712CAD8F8}" srcOrd="7" destOrd="0" presId="urn:microsoft.com/office/officeart/2008/layout/VerticalCurvedList"/>
    <dgm:cxn modelId="{2B0CE266-15C7-4EEE-AAB8-B086A7922C68}" type="presParOf" srcId="{F6E9115A-C740-41E5-9C95-0797A809960D}" destId="{3F47BDE4-2820-4013-B2C3-537D9C3C0E75}" srcOrd="8" destOrd="0" presId="urn:microsoft.com/office/officeart/2008/layout/VerticalCurvedList"/>
    <dgm:cxn modelId="{647F1E08-B127-4632-B2BA-16C7BD09B1BA}" type="presParOf" srcId="{3F47BDE4-2820-4013-B2C3-537D9C3C0E75}" destId="{29978516-6DBB-4921-83A9-9BB611875336}" srcOrd="0" destOrd="0" presId="urn:microsoft.com/office/officeart/2008/layout/VerticalCurvedList"/>
  </dgm:cxnLst>
  <dgm:bg/>
  <dgm:whole/>
  <dgm:extLst>
    <a:ext uri="http://schemas.microsoft.com/office/drawing/2008/diagram">
      <dsp:dataModelExt xmlns="" xmlns:dsp="http://schemas.microsoft.com/office/drawing/2008/diagram" relId="rId8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DB64AE45-9EAA-4BEA-BE84-3D02548ABD6A}" type="doc">
      <dgm:prSet loTypeId="urn:microsoft.com/office/officeart/2005/8/layout/chevron2" loCatId="list" qsTypeId="urn:microsoft.com/office/officeart/2005/8/quickstyle/simple2" qsCatId="simple" csTypeId="urn:microsoft.com/office/officeart/2005/8/colors/accent1_5" csCatId="accent1" phldr="1"/>
      <dgm:spPr/>
      <dgm:t>
        <a:bodyPr/>
        <a:lstStyle/>
        <a:p>
          <a:endParaRPr lang="en-US"/>
        </a:p>
      </dgm:t>
    </dgm:pt>
    <dgm:pt modelId="{79FE7C64-BD13-4A28-ADA4-24FB75772C9E}">
      <dgm:prSet phldrT="[Text]" custT="1"/>
      <dgm:spPr/>
      <dgm:t>
        <a:bodyPr/>
        <a:lstStyle/>
        <a:p>
          <a:r>
            <a:rPr lang="en-US" sz="2800">
              <a:latin typeface="+mj-lt"/>
            </a:rPr>
            <a:t>1</a:t>
          </a:r>
        </a:p>
      </dgm:t>
    </dgm:pt>
    <dgm:pt modelId="{400E8D7F-1270-4573-8D4B-B8740ADF1E7B}" type="parTrans" cxnId="{E1BFEA35-8A8A-4438-B899-7A4EBF40E1C1}">
      <dgm:prSet/>
      <dgm:spPr/>
      <dgm:t>
        <a:bodyPr/>
        <a:lstStyle/>
        <a:p>
          <a:endParaRPr lang="en-US" sz="2800">
            <a:latin typeface="+mj-lt"/>
          </a:endParaRPr>
        </a:p>
      </dgm:t>
    </dgm:pt>
    <dgm:pt modelId="{08C1A1CD-4AED-4BCC-93C0-8483F7453AB4}" type="sibTrans" cxnId="{E1BFEA35-8A8A-4438-B899-7A4EBF40E1C1}">
      <dgm:prSet/>
      <dgm:spPr/>
      <dgm:t>
        <a:bodyPr/>
        <a:lstStyle/>
        <a:p>
          <a:endParaRPr lang="en-US" sz="2800">
            <a:latin typeface="+mj-lt"/>
          </a:endParaRPr>
        </a:p>
      </dgm:t>
    </dgm:pt>
    <dgm:pt modelId="{903E0717-2EEB-4769-9DE5-47B7B4A1057E}">
      <dgm:prSet phldrT="[Text]" custT="1"/>
      <dgm:spPr/>
      <dgm:t>
        <a:bodyPr/>
        <a:lstStyle/>
        <a:p>
          <a:r>
            <a:rPr lang="en-US" sz="2800" b="0">
              <a:latin typeface="+mj-lt"/>
            </a:rPr>
            <a:t>3</a:t>
          </a:r>
        </a:p>
      </dgm:t>
    </dgm:pt>
    <dgm:pt modelId="{F9886D6D-5F9A-4A78-BB06-7291C5B641CB}" type="parTrans" cxnId="{EBCD06B9-A454-4EE2-88F0-44C6DD67C2FF}">
      <dgm:prSet/>
      <dgm:spPr/>
      <dgm:t>
        <a:bodyPr/>
        <a:lstStyle/>
        <a:p>
          <a:endParaRPr lang="en-US" sz="2800">
            <a:latin typeface="+mj-lt"/>
          </a:endParaRPr>
        </a:p>
      </dgm:t>
    </dgm:pt>
    <dgm:pt modelId="{45A9124D-8C57-49A9-B69E-47CB90A6A316}" type="sibTrans" cxnId="{EBCD06B9-A454-4EE2-88F0-44C6DD67C2FF}">
      <dgm:prSet/>
      <dgm:spPr/>
      <dgm:t>
        <a:bodyPr/>
        <a:lstStyle/>
        <a:p>
          <a:endParaRPr lang="en-US" sz="2800">
            <a:latin typeface="+mj-lt"/>
          </a:endParaRPr>
        </a:p>
      </dgm:t>
    </dgm:pt>
    <dgm:pt modelId="{1ED350E3-602D-4636-8A06-75D232795D1F}">
      <dgm:prSet phldrT="[Text]" custT="1"/>
      <dgm:spPr/>
      <dgm:t>
        <a:bodyPr/>
        <a:lstStyle/>
        <a:p>
          <a:r>
            <a:rPr lang="en-US" sz="2800">
              <a:latin typeface="+mj-lt"/>
            </a:rPr>
            <a:t>4</a:t>
          </a:r>
        </a:p>
      </dgm:t>
    </dgm:pt>
    <dgm:pt modelId="{17ADD6BA-89C0-40BD-8A6B-16C1A75F2D2C}" type="parTrans" cxnId="{82F4746A-972D-42A9-B4FF-9B69FC42878D}">
      <dgm:prSet/>
      <dgm:spPr/>
      <dgm:t>
        <a:bodyPr/>
        <a:lstStyle/>
        <a:p>
          <a:endParaRPr lang="en-US" sz="2800">
            <a:latin typeface="+mj-lt"/>
          </a:endParaRPr>
        </a:p>
      </dgm:t>
    </dgm:pt>
    <dgm:pt modelId="{DB32A507-42C6-4E7E-90A1-EAA99521F906}" type="sibTrans" cxnId="{82F4746A-972D-42A9-B4FF-9B69FC42878D}">
      <dgm:prSet/>
      <dgm:spPr/>
      <dgm:t>
        <a:bodyPr/>
        <a:lstStyle/>
        <a:p>
          <a:endParaRPr lang="en-US" sz="2800">
            <a:latin typeface="+mj-lt"/>
          </a:endParaRPr>
        </a:p>
      </dgm:t>
    </dgm:pt>
    <dgm:pt modelId="{E7CE43A5-CED9-4A4B-8995-8538FB810EC6}">
      <dgm:prSet phldrT="[Text]" custT="1"/>
      <dgm:spPr/>
      <dgm:t>
        <a:bodyPr/>
        <a:lstStyle/>
        <a:p>
          <a:r>
            <a:rPr lang="en-US" sz="2800">
              <a:latin typeface="+mj-lt"/>
            </a:rPr>
            <a:t>5</a:t>
          </a:r>
        </a:p>
      </dgm:t>
    </dgm:pt>
    <dgm:pt modelId="{DA30660F-E8AB-4512-88F9-AE08A41100ED}" type="parTrans" cxnId="{059D9BBA-F4F6-4F7A-9C13-51C9ACF5BDDD}">
      <dgm:prSet/>
      <dgm:spPr/>
      <dgm:t>
        <a:bodyPr/>
        <a:lstStyle/>
        <a:p>
          <a:endParaRPr lang="en-US" sz="2800">
            <a:latin typeface="+mj-lt"/>
          </a:endParaRPr>
        </a:p>
      </dgm:t>
    </dgm:pt>
    <dgm:pt modelId="{4AEFDA5B-CC91-4AAA-8221-F6AE3A54B2BD}" type="sibTrans" cxnId="{059D9BBA-F4F6-4F7A-9C13-51C9ACF5BDDD}">
      <dgm:prSet/>
      <dgm:spPr/>
      <dgm:t>
        <a:bodyPr/>
        <a:lstStyle/>
        <a:p>
          <a:endParaRPr lang="en-US" sz="2800">
            <a:latin typeface="+mj-lt"/>
          </a:endParaRPr>
        </a:p>
      </dgm:t>
    </dgm:pt>
    <dgm:pt modelId="{9073A3C4-7C2A-4034-A642-070A33590E5D}">
      <dgm:prSet phldrT="[Text]" custT="1"/>
      <dgm:spPr/>
      <dgm:t>
        <a:bodyPr/>
        <a:lstStyle/>
        <a:p>
          <a:r>
            <a:rPr lang="en-US" sz="2800">
              <a:latin typeface="+mj-lt"/>
            </a:rPr>
            <a:t>2</a:t>
          </a:r>
        </a:p>
      </dgm:t>
    </dgm:pt>
    <dgm:pt modelId="{B2469EE7-02D3-4C97-AD9F-BA285E38A973}" type="sibTrans" cxnId="{006CEB0F-1E42-4673-BBFD-56F8F3A1CAD3}">
      <dgm:prSet/>
      <dgm:spPr/>
      <dgm:t>
        <a:bodyPr/>
        <a:lstStyle/>
        <a:p>
          <a:endParaRPr lang="en-US" sz="2800">
            <a:latin typeface="+mj-lt"/>
          </a:endParaRPr>
        </a:p>
      </dgm:t>
    </dgm:pt>
    <dgm:pt modelId="{3C786278-3925-46D3-881E-D6036AB638FC}" type="parTrans" cxnId="{006CEB0F-1E42-4673-BBFD-56F8F3A1CAD3}">
      <dgm:prSet/>
      <dgm:spPr/>
      <dgm:t>
        <a:bodyPr/>
        <a:lstStyle/>
        <a:p>
          <a:endParaRPr lang="en-US" sz="2800">
            <a:latin typeface="+mj-lt"/>
          </a:endParaRPr>
        </a:p>
      </dgm:t>
    </dgm:pt>
    <dgm:pt modelId="{191889FD-A837-4548-9B48-27045E688B8F}">
      <dgm:prSet phldrT="[Text]" custT="1"/>
      <dgm:spPr/>
      <dgm:t>
        <a:bodyPr/>
        <a:lstStyle/>
        <a:p>
          <a:r>
            <a:rPr lang="en-US" sz="2800">
              <a:latin typeface="+mj-lt"/>
            </a:rPr>
            <a:t>7</a:t>
          </a:r>
        </a:p>
      </dgm:t>
    </dgm:pt>
    <dgm:pt modelId="{9896B06B-8E60-45EF-B194-D2692B5C55AB}" type="parTrans" cxnId="{49D49719-2A74-403F-82CA-359759B46D69}">
      <dgm:prSet/>
      <dgm:spPr/>
      <dgm:t>
        <a:bodyPr/>
        <a:lstStyle/>
        <a:p>
          <a:endParaRPr lang="en-US" sz="2800">
            <a:latin typeface="+mj-lt"/>
          </a:endParaRPr>
        </a:p>
      </dgm:t>
    </dgm:pt>
    <dgm:pt modelId="{B3F863E1-3C16-44B6-BC40-BE635964989E}" type="sibTrans" cxnId="{49D49719-2A74-403F-82CA-359759B46D69}">
      <dgm:prSet/>
      <dgm:spPr/>
      <dgm:t>
        <a:bodyPr/>
        <a:lstStyle/>
        <a:p>
          <a:endParaRPr lang="en-US" sz="2800">
            <a:latin typeface="+mj-lt"/>
          </a:endParaRPr>
        </a:p>
      </dgm:t>
    </dgm:pt>
    <dgm:pt modelId="{8B340DA6-CA5F-433B-A96F-8F85612F87E3}">
      <dgm:prSet phldrT="[Text]" custT="1"/>
      <dgm:spPr/>
      <dgm:t>
        <a:bodyPr/>
        <a:lstStyle/>
        <a:p>
          <a:r>
            <a:rPr lang="en-US" sz="2800">
              <a:latin typeface="+mj-lt"/>
            </a:rPr>
            <a:t>6</a:t>
          </a:r>
        </a:p>
      </dgm:t>
    </dgm:pt>
    <dgm:pt modelId="{167E45AA-D6A8-4126-94D3-FA18ACA23B7D}" type="parTrans" cxnId="{6D62F9CE-F818-4FC7-BC88-CDDFC84E1C5A}">
      <dgm:prSet/>
      <dgm:spPr/>
      <dgm:t>
        <a:bodyPr/>
        <a:lstStyle/>
        <a:p>
          <a:endParaRPr lang="en-US" sz="2800">
            <a:latin typeface="+mj-lt"/>
          </a:endParaRPr>
        </a:p>
      </dgm:t>
    </dgm:pt>
    <dgm:pt modelId="{85ABE4CE-B3AB-45D6-9E95-FB09ACD2A8B9}" type="sibTrans" cxnId="{6D62F9CE-F818-4FC7-BC88-CDDFC84E1C5A}">
      <dgm:prSet/>
      <dgm:spPr/>
      <dgm:t>
        <a:bodyPr/>
        <a:lstStyle/>
        <a:p>
          <a:endParaRPr lang="en-US" sz="2800">
            <a:latin typeface="+mj-lt"/>
          </a:endParaRPr>
        </a:p>
      </dgm:t>
    </dgm:pt>
    <dgm:pt modelId="{FCC86D56-1294-42D6-B828-489AC2CD249D}">
      <dgm:prSet custT="1"/>
      <dgm:spPr/>
      <dgm:t>
        <a:bodyPr/>
        <a:lstStyle/>
        <a:p>
          <a:r>
            <a:rPr lang="en-US" sz="2800" err="1">
              <a:latin typeface="+mj-lt"/>
            </a:rPr>
            <a:t>Xác</a:t>
          </a:r>
          <a:r>
            <a:rPr lang="en-US" sz="2800">
              <a:latin typeface="+mj-lt"/>
            </a:rPr>
            <a:t> </a:t>
          </a:r>
          <a:r>
            <a:rPr lang="en-US" sz="2800" err="1">
              <a:latin typeface="+mj-lt"/>
            </a:rPr>
            <a:t>định</a:t>
          </a:r>
          <a:r>
            <a:rPr lang="en-US" sz="2800">
              <a:latin typeface="+mj-lt"/>
            </a:rPr>
            <a:t> </a:t>
          </a:r>
          <a:r>
            <a:rPr lang="en-US" sz="2800" err="1">
              <a:latin typeface="+mj-lt"/>
            </a:rPr>
            <a:t>mục</a:t>
          </a:r>
          <a:r>
            <a:rPr lang="en-US" sz="2800">
              <a:latin typeface="+mj-lt"/>
            </a:rPr>
            <a:t> </a:t>
          </a:r>
          <a:r>
            <a:rPr lang="en-US" sz="2800" err="1">
              <a:latin typeface="+mj-lt"/>
            </a:rPr>
            <a:t>tiêu</a:t>
          </a:r>
          <a:r>
            <a:rPr lang="en-US" sz="2800">
              <a:latin typeface="+mj-lt"/>
            </a:rPr>
            <a:t> </a:t>
          </a:r>
        </a:p>
      </dgm:t>
    </dgm:pt>
    <dgm:pt modelId="{4E43B5A6-D87B-444F-BFC1-8737607AECA2}" type="parTrans" cxnId="{AEB53B38-42AF-42C7-A7CE-555F77672E9F}">
      <dgm:prSet/>
      <dgm:spPr/>
      <dgm:t>
        <a:bodyPr/>
        <a:lstStyle/>
        <a:p>
          <a:endParaRPr lang="en-US" sz="2800">
            <a:latin typeface="+mj-lt"/>
          </a:endParaRPr>
        </a:p>
      </dgm:t>
    </dgm:pt>
    <dgm:pt modelId="{5FB64DF3-151F-48DB-899B-5840A56E8744}" type="sibTrans" cxnId="{AEB53B38-42AF-42C7-A7CE-555F77672E9F}">
      <dgm:prSet/>
      <dgm:spPr/>
      <dgm:t>
        <a:bodyPr/>
        <a:lstStyle/>
        <a:p>
          <a:endParaRPr lang="en-US" sz="2800">
            <a:latin typeface="+mj-lt"/>
          </a:endParaRPr>
        </a:p>
      </dgm:t>
    </dgm:pt>
    <dgm:pt modelId="{E292F21D-31DD-4C8C-AD58-E0177C25B6FF}">
      <dgm:prSet custT="1"/>
      <dgm:spPr/>
      <dgm:t>
        <a:bodyPr/>
        <a:lstStyle/>
        <a:p>
          <a:r>
            <a:rPr lang="en-US" sz="2800" err="1">
              <a:latin typeface="+mj-lt"/>
            </a:rPr>
            <a:t>Liệt</a:t>
          </a:r>
          <a:r>
            <a:rPr lang="en-US" sz="2800">
              <a:latin typeface="+mj-lt"/>
            </a:rPr>
            <a:t> </a:t>
          </a:r>
          <a:r>
            <a:rPr lang="en-US" sz="2800" err="1">
              <a:latin typeface="+mj-lt"/>
            </a:rPr>
            <a:t>kê</a:t>
          </a:r>
          <a:r>
            <a:rPr lang="en-US" sz="2800">
              <a:latin typeface="+mj-lt"/>
            </a:rPr>
            <a:t> </a:t>
          </a:r>
          <a:r>
            <a:rPr lang="en-US" sz="2800" err="1">
              <a:latin typeface="+mj-lt"/>
            </a:rPr>
            <a:t>các</a:t>
          </a:r>
          <a:r>
            <a:rPr lang="en-US" sz="2800">
              <a:latin typeface="+mj-lt"/>
            </a:rPr>
            <a:t> </a:t>
          </a:r>
          <a:r>
            <a:rPr lang="en-US" sz="2800" err="1">
              <a:latin typeface="+mj-lt"/>
            </a:rPr>
            <a:t>công</a:t>
          </a:r>
          <a:r>
            <a:rPr lang="en-US" sz="2800">
              <a:latin typeface="+mj-lt"/>
            </a:rPr>
            <a:t> </a:t>
          </a:r>
          <a:r>
            <a:rPr lang="en-US" sz="2800" err="1">
              <a:latin typeface="+mj-lt"/>
            </a:rPr>
            <a:t>việc</a:t>
          </a:r>
          <a:r>
            <a:rPr lang="en-US" sz="2800">
              <a:latin typeface="+mj-lt"/>
            </a:rPr>
            <a:t> </a:t>
          </a:r>
          <a:r>
            <a:rPr lang="en-US" sz="2800" err="1">
              <a:latin typeface="+mj-lt"/>
            </a:rPr>
            <a:t>phải</a:t>
          </a:r>
          <a:r>
            <a:rPr lang="en-US" sz="2800">
              <a:latin typeface="+mj-lt"/>
            </a:rPr>
            <a:t> </a:t>
          </a:r>
          <a:r>
            <a:rPr lang="en-US" sz="2800" err="1">
              <a:latin typeface="+mj-lt"/>
            </a:rPr>
            <a:t>làm</a:t>
          </a:r>
          <a:endParaRPr lang="en-US" sz="2800">
            <a:latin typeface="+mj-lt"/>
          </a:endParaRPr>
        </a:p>
      </dgm:t>
    </dgm:pt>
    <dgm:pt modelId="{90D5C3A8-28D9-41BD-9E9E-6BE1AA5613D4}" type="parTrans" cxnId="{4DBD887A-778D-4144-8858-3CB063B67323}">
      <dgm:prSet/>
      <dgm:spPr/>
      <dgm:t>
        <a:bodyPr/>
        <a:lstStyle/>
        <a:p>
          <a:endParaRPr lang="en-US" sz="2800">
            <a:latin typeface="+mj-lt"/>
          </a:endParaRPr>
        </a:p>
      </dgm:t>
    </dgm:pt>
    <dgm:pt modelId="{B1A62A32-68E3-4574-8871-9E9BD74FD5C7}" type="sibTrans" cxnId="{4DBD887A-778D-4144-8858-3CB063B67323}">
      <dgm:prSet/>
      <dgm:spPr/>
      <dgm:t>
        <a:bodyPr/>
        <a:lstStyle/>
        <a:p>
          <a:endParaRPr lang="en-US" sz="2800">
            <a:latin typeface="+mj-lt"/>
          </a:endParaRPr>
        </a:p>
      </dgm:t>
    </dgm:pt>
    <dgm:pt modelId="{EA68F32D-EAF9-45E3-B8CC-62A5DFA74FDA}">
      <dgm:prSet custT="1"/>
      <dgm:spPr/>
      <dgm:t>
        <a:bodyPr/>
        <a:lstStyle/>
        <a:p>
          <a:r>
            <a:rPr lang="en-US" sz="2800" err="1">
              <a:latin typeface="+mj-lt"/>
            </a:rPr>
            <a:t>Sắp</a:t>
          </a:r>
          <a:r>
            <a:rPr lang="en-US" sz="2800">
              <a:latin typeface="+mj-lt"/>
            </a:rPr>
            <a:t> </a:t>
          </a:r>
          <a:r>
            <a:rPr lang="en-US" sz="2800" err="1">
              <a:latin typeface="+mj-lt"/>
            </a:rPr>
            <a:t>xếp</a:t>
          </a:r>
          <a:r>
            <a:rPr lang="en-US" sz="2800">
              <a:latin typeface="+mj-lt"/>
            </a:rPr>
            <a:t> </a:t>
          </a:r>
          <a:r>
            <a:rPr lang="en-US" sz="2800" err="1">
              <a:latin typeface="+mj-lt"/>
            </a:rPr>
            <a:t>theo</a:t>
          </a:r>
          <a:r>
            <a:rPr lang="en-US" sz="2800">
              <a:latin typeface="+mj-lt"/>
            </a:rPr>
            <a:t> </a:t>
          </a:r>
          <a:r>
            <a:rPr lang="en-US" sz="2800" err="1">
              <a:latin typeface="+mj-lt"/>
            </a:rPr>
            <a:t>thứ</a:t>
          </a:r>
          <a:r>
            <a:rPr lang="en-US" sz="2800">
              <a:latin typeface="+mj-lt"/>
            </a:rPr>
            <a:t> </a:t>
          </a:r>
          <a:r>
            <a:rPr lang="en-US" sz="2800" err="1">
              <a:latin typeface="+mj-lt"/>
            </a:rPr>
            <a:t>tự</a:t>
          </a:r>
          <a:r>
            <a:rPr lang="en-US" sz="2800">
              <a:latin typeface="+mj-lt"/>
            </a:rPr>
            <a:t> </a:t>
          </a:r>
          <a:r>
            <a:rPr lang="en-US" sz="2800" err="1">
              <a:latin typeface="+mj-lt"/>
            </a:rPr>
            <a:t>ưu</a:t>
          </a:r>
          <a:r>
            <a:rPr lang="en-US" sz="2800">
              <a:latin typeface="+mj-lt"/>
            </a:rPr>
            <a:t> </a:t>
          </a:r>
          <a:r>
            <a:rPr lang="en-US" sz="2800" err="1">
              <a:latin typeface="+mj-lt"/>
            </a:rPr>
            <a:t>tiên</a:t>
          </a:r>
          <a:endParaRPr lang="en-US" sz="2800">
            <a:latin typeface="+mj-lt"/>
          </a:endParaRPr>
        </a:p>
      </dgm:t>
    </dgm:pt>
    <dgm:pt modelId="{40454C18-01D0-4354-B9CD-967A205C5CE7}" type="parTrans" cxnId="{5C0E3D6C-7867-4CE5-9A70-6E9E0A1D902D}">
      <dgm:prSet/>
      <dgm:spPr/>
      <dgm:t>
        <a:bodyPr/>
        <a:lstStyle/>
        <a:p>
          <a:endParaRPr lang="en-US" sz="2800">
            <a:latin typeface="+mj-lt"/>
          </a:endParaRPr>
        </a:p>
      </dgm:t>
    </dgm:pt>
    <dgm:pt modelId="{5E28A383-1A12-4A49-B513-38EB0D748581}" type="sibTrans" cxnId="{5C0E3D6C-7867-4CE5-9A70-6E9E0A1D902D}">
      <dgm:prSet/>
      <dgm:spPr/>
      <dgm:t>
        <a:bodyPr/>
        <a:lstStyle/>
        <a:p>
          <a:endParaRPr lang="en-US" sz="2800">
            <a:latin typeface="+mj-lt"/>
          </a:endParaRPr>
        </a:p>
      </dgm:t>
    </dgm:pt>
    <dgm:pt modelId="{26DFF12A-FD96-4C82-8F9E-1F4CCF09977E}">
      <dgm:prSet custT="1"/>
      <dgm:spPr/>
      <dgm:t>
        <a:bodyPr/>
        <a:lstStyle/>
        <a:p>
          <a:r>
            <a:rPr lang="en-US" sz="2800" err="1">
              <a:latin typeface="+mj-lt"/>
            </a:rPr>
            <a:t>Tổng</a:t>
          </a:r>
          <a:r>
            <a:rPr lang="en-US" sz="2800">
              <a:latin typeface="+mj-lt"/>
            </a:rPr>
            <a:t> </a:t>
          </a:r>
          <a:r>
            <a:rPr lang="en-US" sz="2800" err="1">
              <a:latin typeface="+mj-lt"/>
            </a:rPr>
            <a:t>kết</a:t>
          </a:r>
          <a:r>
            <a:rPr lang="en-US" sz="2800">
              <a:latin typeface="+mj-lt"/>
            </a:rPr>
            <a:t> </a:t>
          </a:r>
          <a:r>
            <a:rPr lang="en-US" sz="2800" err="1">
              <a:latin typeface="+mj-lt"/>
            </a:rPr>
            <a:t>lại</a:t>
          </a:r>
          <a:r>
            <a:rPr lang="en-US" sz="2800">
              <a:latin typeface="+mj-lt"/>
            </a:rPr>
            <a:t> </a:t>
          </a:r>
          <a:r>
            <a:rPr lang="en-US" sz="2800" err="1">
              <a:latin typeface="+mj-lt"/>
            </a:rPr>
            <a:t>công</a:t>
          </a:r>
          <a:r>
            <a:rPr lang="en-US" sz="2800">
              <a:latin typeface="+mj-lt"/>
            </a:rPr>
            <a:t> </a:t>
          </a:r>
          <a:r>
            <a:rPr lang="en-US" sz="2800" err="1">
              <a:latin typeface="+mj-lt"/>
            </a:rPr>
            <a:t>việc</a:t>
          </a:r>
          <a:r>
            <a:rPr lang="en-US" sz="2800">
              <a:latin typeface="+mj-lt"/>
            </a:rPr>
            <a:t> </a:t>
          </a:r>
          <a:r>
            <a:rPr lang="en-US" sz="2800" err="1">
              <a:latin typeface="+mj-lt"/>
            </a:rPr>
            <a:t>đã</a:t>
          </a:r>
          <a:r>
            <a:rPr lang="en-US" sz="2800">
              <a:latin typeface="+mj-lt"/>
            </a:rPr>
            <a:t> </a:t>
          </a:r>
          <a:r>
            <a:rPr lang="en-US" sz="2800" err="1">
              <a:latin typeface="+mj-lt"/>
            </a:rPr>
            <a:t>làm</a:t>
          </a:r>
          <a:endParaRPr lang="en-US" sz="2800">
            <a:latin typeface="+mj-lt"/>
          </a:endParaRPr>
        </a:p>
      </dgm:t>
    </dgm:pt>
    <dgm:pt modelId="{58ECF4D7-C1FC-4DEB-884A-455813CD1250}" type="parTrans" cxnId="{3100DA99-7460-4620-8A43-7E55510D659E}">
      <dgm:prSet/>
      <dgm:spPr/>
      <dgm:t>
        <a:bodyPr/>
        <a:lstStyle/>
        <a:p>
          <a:endParaRPr lang="en-US" sz="2800">
            <a:latin typeface="+mj-lt"/>
          </a:endParaRPr>
        </a:p>
      </dgm:t>
    </dgm:pt>
    <dgm:pt modelId="{5BDBEF36-6CED-4E04-94A8-9ED059580B55}" type="sibTrans" cxnId="{3100DA99-7460-4620-8A43-7E55510D659E}">
      <dgm:prSet/>
      <dgm:spPr/>
      <dgm:t>
        <a:bodyPr/>
        <a:lstStyle/>
        <a:p>
          <a:endParaRPr lang="en-US" sz="2800">
            <a:latin typeface="+mj-lt"/>
          </a:endParaRPr>
        </a:p>
      </dgm:t>
    </dgm:pt>
    <dgm:pt modelId="{41CCBF86-E19A-4CBD-8BE0-A800E22162B0}">
      <dgm:prSet custT="1"/>
      <dgm:spPr/>
      <dgm:t>
        <a:bodyPr/>
        <a:lstStyle/>
        <a:p>
          <a:r>
            <a:rPr lang="en-US" sz="2800" err="1">
              <a:latin typeface="+mj-lt"/>
            </a:rPr>
            <a:t>Làm</a:t>
          </a:r>
          <a:r>
            <a:rPr lang="en-US" sz="2800">
              <a:latin typeface="+mj-lt"/>
            </a:rPr>
            <a:t> </a:t>
          </a:r>
          <a:r>
            <a:rPr lang="en-US" sz="2800" err="1">
              <a:latin typeface="+mj-lt"/>
            </a:rPr>
            <a:t>việc</a:t>
          </a:r>
          <a:r>
            <a:rPr lang="en-US" sz="2800">
              <a:latin typeface="+mj-lt"/>
            </a:rPr>
            <a:t> </a:t>
          </a:r>
          <a:r>
            <a:rPr lang="en-US" sz="2800" err="1">
              <a:latin typeface="+mj-lt"/>
            </a:rPr>
            <a:t>có</a:t>
          </a:r>
          <a:r>
            <a:rPr lang="en-US" sz="2800">
              <a:latin typeface="+mj-lt"/>
            </a:rPr>
            <a:t> </a:t>
          </a:r>
          <a:r>
            <a:rPr lang="en-US" sz="2800" err="1">
              <a:latin typeface="+mj-lt"/>
            </a:rPr>
            <a:t>kỷ</a:t>
          </a:r>
          <a:r>
            <a:rPr lang="en-US" sz="2800">
              <a:latin typeface="+mj-lt"/>
            </a:rPr>
            <a:t> </a:t>
          </a:r>
          <a:r>
            <a:rPr lang="en-US" sz="2800" err="1">
              <a:latin typeface="+mj-lt"/>
            </a:rPr>
            <a:t>luật</a:t>
          </a:r>
          <a:r>
            <a:rPr lang="en-US" sz="2800">
              <a:latin typeface="+mj-lt"/>
            </a:rPr>
            <a:t>, </a:t>
          </a:r>
          <a:r>
            <a:rPr lang="en-US" sz="2800" err="1">
              <a:latin typeface="+mj-lt"/>
            </a:rPr>
            <a:t>tạo</a:t>
          </a:r>
          <a:r>
            <a:rPr lang="en-US" sz="2800">
              <a:latin typeface="+mj-lt"/>
            </a:rPr>
            <a:t> </a:t>
          </a:r>
          <a:r>
            <a:rPr lang="en-US" sz="2800" err="1">
              <a:latin typeface="+mj-lt"/>
            </a:rPr>
            <a:t>thói</a:t>
          </a:r>
          <a:r>
            <a:rPr lang="en-US" sz="2800">
              <a:latin typeface="+mj-lt"/>
            </a:rPr>
            <a:t> </a:t>
          </a:r>
          <a:r>
            <a:rPr lang="en-US" sz="2800" err="1">
              <a:latin typeface="+mj-lt"/>
            </a:rPr>
            <a:t>quen</a:t>
          </a:r>
          <a:endParaRPr lang="en-US" sz="2800">
            <a:latin typeface="+mj-lt"/>
          </a:endParaRPr>
        </a:p>
      </dgm:t>
    </dgm:pt>
    <dgm:pt modelId="{EEF68266-EF32-4B55-90E3-28AC4BD81ED2}" type="parTrans" cxnId="{29AC00B2-F2F1-4BE1-B770-83BF899DA905}">
      <dgm:prSet/>
      <dgm:spPr/>
      <dgm:t>
        <a:bodyPr/>
        <a:lstStyle/>
        <a:p>
          <a:endParaRPr lang="en-US" sz="2800">
            <a:latin typeface="+mj-lt"/>
          </a:endParaRPr>
        </a:p>
      </dgm:t>
    </dgm:pt>
    <dgm:pt modelId="{3F0F487A-C57B-4688-980B-E2DDBFB2F861}" type="sibTrans" cxnId="{29AC00B2-F2F1-4BE1-B770-83BF899DA905}">
      <dgm:prSet/>
      <dgm:spPr/>
      <dgm:t>
        <a:bodyPr/>
        <a:lstStyle/>
        <a:p>
          <a:endParaRPr lang="en-US" sz="2800">
            <a:latin typeface="+mj-lt"/>
          </a:endParaRPr>
        </a:p>
      </dgm:t>
    </dgm:pt>
    <dgm:pt modelId="{518DD5F5-82A8-40AE-93DE-56F3B0ECDFF8}">
      <dgm:prSet custT="1"/>
      <dgm:spPr/>
      <dgm:t>
        <a:bodyPr/>
        <a:lstStyle/>
        <a:p>
          <a:r>
            <a:rPr lang="en-US" sz="2800" err="1">
              <a:latin typeface="+mj-lt"/>
            </a:rPr>
            <a:t>Tập</a:t>
          </a:r>
          <a:r>
            <a:rPr lang="en-US" sz="2800">
              <a:latin typeface="+mj-lt"/>
            </a:rPr>
            <a:t> </a:t>
          </a:r>
          <a:r>
            <a:rPr lang="en-US" sz="2800" err="1">
              <a:latin typeface="+mj-lt"/>
            </a:rPr>
            <a:t>trung</a:t>
          </a:r>
          <a:r>
            <a:rPr lang="en-US" sz="2800">
              <a:latin typeface="+mj-lt"/>
            </a:rPr>
            <a:t> CAO ĐỘ </a:t>
          </a:r>
          <a:r>
            <a:rPr lang="en-US" sz="2800" err="1">
              <a:latin typeface="+mj-lt"/>
            </a:rPr>
            <a:t>khi</a:t>
          </a:r>
          <a:r>
            <a:rPr lang="en-US" sz="2800">
              <a:latin typeface="+mj-lt"/>
            </a:rPr>
            <a:t> </a:t>
          </a:r>
          <a:r>
            <a:rPr lang="en-US" sz="2800" err="1">
              <a:latin typeface="+mj-lt"/>
            </a:rPr>
            <a:t>thực</a:t>
          </a:r>
          <a:r>
            <a:rPr lang="en-US" sz="2800">
              <a:latin typeface="+mj-lt"/>
            </a:rPr>
            <a:t> </a:t>
          </a:r>
          <a:r>
            <a:rPr lang="en-US" sz="2800" err="1">
              <a:latin typeface="+mj-lt"/>
            </a:rPr>
            <a:t>hiện</a:t>
          </a:r>
          <a:endParaRPr lang="en-US" sz="2800">
            <a:latin typeface="+mj-lt"/>
          </a:endParaRPr>
        </a:p>
      </dgm:t>
    </dgm:pt>
    <dgm:pt modelId="{1356D54B-71EA-4318-A83C-DE02D56127CA}" type="parTrans" cxnId="{8C03F08D-EFAD-46BB-9344-6940A1C217AE}">
      <dgm:prSet/>
      <dgm:spPr/>
      <dgm:t>
        <a:bodyPr/>
        <a:lstStyle/>
        <a:p>
          <a:endParaRPr lang="en-US" sz="2800">
            <a:latin typeface="+mj-lt"/>
          </a:endParaRPr>
        </a:p>
      </dgm:t>
    </dgm:pt>
    <dgm:pt modelId="{45BCD075-2EE7-4E96-A6F8-4F17A4D2F90A}" type="sibTrans" cxnId="{8C03F08D-EFAD-46BB-9344-6940A1C217AE}">
      <dgm:prSet/>
      <dgm:spPr/>
      <dgm:t>
        <a:bodyPr/>
        <a:lstStyle/>
        <a:p>
          <a:endParaRPr lang="en-US" sz="2800">
            <a:latin typeface="+mj-lt"/>
          </a:endParaRPr>
        </a:p>
      </dgm:t>
    </dgm:pt>
    <dgm:pt modelId="{A424ED30-F3E2-43F9-BA15-86D3871192B3}">
      <dgm:prSet custT="1"/>
      <dgm:spPr/>
      <dgm:t>
        <a:bodyPr/>
        <a:lstStyle/>
        <a:p>
          <a:r>
            <a:rPr lang="en-US" sz="2800" err="1">
              <a:latin typeface="+mj-lt"/>
            </a:rPr>
            <a:t>Lập</a:t>
          </a:r>
          <a:r>
            <a:rPr lang="en-US" sz="2800">
              <a:latin typeface="+mj-lt"/>
            </a:rPr>
            <a:t> </a:t>
          </a:r>
          <a:r>
            <a:rPr lang="en-US" sz="2800" err="1">
              <a:latin typeface="+mj-lt"/>
            </a:rPr>
            <a:t>mốc</a:t>
          </a:r>
          <a:r>
            <a:rPr lang="en-US" sz="2800">
              <a:latin typeface="+mj-lt"/>
            </a:rPr>
            <a:t> </a:t>
          </a:r>
          <a:r>
            <a:rPr lang="en-US" sz="2800" err="1">
              <a:latin typeface="+mj-lt"/>
            </a:rPr>
            <a:t>thời</a:t>
          </a:r>
          <a:r>
            <a:rPr lang="en-US" sz="2800">
              <a:latin typeface="+mj-lt"/>
            </a:rPr>
            <a:t> </a:t>
          </a:r>
          <a:r>
            <a:rPr lang="en-US" sz="2800" err="1">
              <a:latin typeface="+mj-lt"/>
            </a:rPr>
            <a:t>gian</a:t>
          </a:r>
          <a:r>
            <a:rPr lang="en-US" sz="2800">
              <a:latin typeface="+mj-lt"/>
            </a:rPr>
            <a:t> </a:t>
          </a:r>
          <a:r>
            <a:rPr lang="en-US" sz="2800" err="1">
              <a:latin typeface="+mj-lt"/>
            </a:rPr>
            <a:t>cụ</a:t>
          </a:r>
          <a:r>
            <a:rPr lang="en-US" sz="2800">
              <a:latin typeface="+mj-lt"/>
            </a:rPr>
            <a:t> </a:t>
          </a:r>
          <a:r>
            <a:rPr lang="en-US" sz="2800" err="1">
              <a:latin typeface="+mj-lt"/>
            </a:rPr>
            <a:t>thể</a:t>
          </a:r>
          <a:endParaRPr lang="en-US" sz="2800">
            <a:latin typeface="+mj-lt"/>
          </a:endParaRPr>
        </a:p>
      </dgm:t>
    </dgm:pt>
    <dgm:pt modelId="{4DB67BBB-C70D-4C12-BE41-6F972E971552}" type="parTrans" cxnId="{DC9B69B2-2A9F-4EF4-B6B1-8037EA944EA2}">
      <dgm:prSet/>
      <dgm:spPr/>
      <dgm:t>
        <a:bodyPr/>
        <a:lstStyle/>
        <a:p>
          <a:endParaRPr lang="en-US" sz="2800">
            <a:latin typeface="+mj-lt"/>
          </a:endParaRPr>
        </a:p>
      </dgm:t>
    </dgm:pt>
    <dgm:pt modelId="{AB43F25B-7D3A-4C08-A21A-02ECA1B47304}" type="sibTrans" cxnId="{DC9B69B2-2A9F-4EF4-B6B1-8037EA944EA2}">
      <dgm:prSet/>
      <dgm:spPr/>
      <dgm:t>
        <a:bodyPr/>
        <a:lstStyle/>
        <a:p>
          <a:endParaRPr lang="en-US" sz="2800">
            <a:latin typeface="+mj-lt"/>
          </a:endParaRPr>
        </a:p>
      </dgm:t>
    </dgm:pt>
    <dgm:pt modelId="{569BE099-A859-4380-831D-9522A3952718}" type="pres">
      <dgm:prSet presAssocID="{DB64AE45-9EAA-4BEA-BE84-3D02548ABD6A}" presName="linearFlow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E054D1B0-AFB5-4B1F-9DB5-6BD13CCCD18E}" type="pres">
      <dgm:prSet presAssocID="{79FE7C64-BD13-4A28-ADA4-24FB75772C9E}" presName="composite" presStyleCnt="0"/>
      <dgm:spPr/>
    </dgm:pt>
    <dgm:pt modelId="{BD974B70-D64A-4C10-ADE0-7313E978B945}" type="pres">
      <dgm:prSet presAssocID="{79FE7C64-BD13-4A28-ADA4-24FB75772C9E}" presName="parentText" presStyleLbl="alignNode1" presStyleIdx="0" presStyleCnt="7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68B707CF-38A6-4F03-B902-025A5D87C81A}" type="pres">
      <dgm:prSet presAssocID="{79FE7C64-BD13-4A28-ADA4-24FB75772C9E}" presName="descendantText" presStyleLbl="alignAcc1" presStyleIdx="0" presStyleCnt="7" custLinFactNeighborX="0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9D6FA6D5-B03B-4D28-A773-5437E829D246}" type="pres">
      <dgm:prSet presAssocID="{08C1A1CD-4AED-4BCC-93C0-8483F7453AB4}" presName="sp" presStyleCnt="0"/>
      <dgm:spPr/>
    </dgm:pt>
    <dgm:pt modelId="{62B2F95A-DD64-4B40-B6F8-BD86CF65FA08}" type="pres">
      <dgm:prSet presAssocID="{9073A3C4-7C2A-4034-A642-070A33590E5D}" presName="composite" presStyleCnt="0"/>
      <dgm:spPr/>
    </dgm:pt>
    <dgm:pt modelId="{93B37037-6A3E-4380-8683-17DD3B3BA879}" type="pres">
      <dgm:prSet presAssocID="{9073A3C4-7C2A-4034-A642-070A33590E5D}" presName="parentText" presStyleLbl="alignNode1" presStyleIdx="1" presStyleCnt="7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EFBF27BD-3410-4F4B-8974-0FA761649050}" type="pres">
      <dgm:prSet presAssocID="{9073A3C4-7C2A-4034-A642-070A33590E5D}" presName="descendantText" presStyleLbl="alignAcc1" presStyleIdx="1" presStyleCnt="7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58018668-6564-4209-B43C-792E966FAF33}" type="pres">
      <dgm:prSet presAssocID="{B2469EE7-02D3-4C97-AD9F-BA285E38A973}" presName="sp" presStyleCnt="0"/>
      <dgm:spPr/>
    </dgm:pt>
    <dgm:pt modelId="{7741CB48-FD01-4FAF-8FDB-391C336FB97E}" type="pres">
      <dgm:prSet presAssocID="{903E0717-2EEB-4769-9DE5-47B7B4A1057E}" presName="composite" presStyleCnt="0"/>
      <dgm:spPr/>
    </dgm:pt>
    <dgm:pt modelId="{13204958-446A-4EDE-8B60-A1441785B74E}" type="pres">
      <dgm:prSet presAssocID="{903E0717-2EEB-4769-9DE5-47B7B4A1057E}" presName="parentText" presStyleLbl="alignNode1" presStyleIdx="2" presStyleCnt="7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899E9F06-6CD0-4652-9D8C-2CC665F9BC1F}" type="pres">
      <dgm:prSet presAssocID="{903E0717-2EEB-4769-9DE5-47B7B4A1057E}" presName="descendantText" presStyleLbl="alignAcc1" presStyleIdx="2" presStyleCnt="7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A3357F96-661F-4651-BACD-910A7B613031}" type="pres">
      <dgm:prSet presAssocID="{45A9124D-8C57-49A9-B69E-47CB90A6A316}" presName="sp" presStyleCnt="0"/>
      <dgm:spPr/>
    </dgm:pt>
    <dgm:pt modelId="{D495A005-F106-44C7-99DB-7724CB51E54F}" type="pres">
      <dgm:prSet presAssocID="{1ED350E3-602D-4636-8A06-75D232795D1F}" presName="composite" presStyleCnt="0"/>
      <dgm:spPr/>
    </dgm:pt>
    <dgm:pt modelId="{6D5C5F49-F6A1-476D-8689-47A7902499ED}" type="pres">
      <dgm:prSet presAssocID="{1ED350E3-602D-4636-8A06-75D232795D1F}" presName="parentText" presStyleLbl="alignNode1" presStyleIdx="3" presStyleCnt="7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060EF261-711C-435F-903C-4C9DF55178F6}" type="pres">
      <dgm:prSet presAssocID="{1ED350E3-602D-4636-8A06-75D232795D1F}" presName="descendantText" presStyleLbl="alignAcc1" presStyleIdx="3" presStyleCnt="7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72FE36DD-DF43-4927-BFC8-5183C32B1512}" type="pres">
      <dgm:prSet presAssocID="{DB32A507-42C6-4E7E-90A1-EAA99521F906}" presName="sp" presStyleCnt="0"/>
      <dgm:spPr/>
    </dgm:pt>
    <dgm:pt modelId="{29939DAC-2ECC-439F-A373-EADB174602B1}" type="pres">
      <dgm:prSet presAssocID="{E7CE43A5-CED9-4A4B-8995-8538FB810EC6}" presName="composite" presStyleCnt="0"/>
      <dgm:spPr/>
    </dgm:pt>
    <dgm:pt modelId="{A4BD8B17-23FE-4A2C-B12D-ED402CF2CC1B}" type="pres">
      <dgm:prSet presAssocID="{E7CE43A5-CED9-4A4B-8995-8538FB810EC6}" presName="parentText" presStyleLbl="alignNode1" presStyleIdx="4" presStyleCnt="7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A6AF5DD5-5DA9-4707-9653-5168F78317BF}" type="pres">
      <dgm:prSet presAssocID="{E7CE43A5-CED9-4A4B-8995-8538FB810EC6}" presName="descendantText" presStyleLbl="alignAcc1" presStyleIdx="4" presStyleCnt="7" custLinFactNeighborX="-277" custLinFactNeighborY="3178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8E03FE70-462B-42FC-AA28-F8507EA8954C}" type="pres">
      <dgm:prSet presAssocID="{4AEFDA5B-CC91-4AAA-8221-F6AE3A54B2BD}" presName="sp" presStyleCnt="0"/>
      <dgm:spPr/>
    </dgm:pt>
    <dgm:pt modelId="{E262C2EC-0F43-4DD7-863A-104990497D66}" type="pres">
      <dgm:prSet presAssocID="{8B340DA6-CA5F-433B-A96F-8F85612F87E3}" presName="composite" presStyleCnt="0"/>
      <dgm:spPr/>
    </dgm:pt>
    <dgm:pt modelId="{670A080E-DD3C-415E-BAD5-AB8FE3C59455}" type="pres">
      <dgm:prSet presAssocID="{8B340DA6-CA5F-433B-A96F-8F85612F87E3}" presName="parentText" presStyleLbl="alignNode1" presStyleIdx="5" presStyleCnt="7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935B799B-CE46-4629-9FF2-C6D41926C0C5}" type="pres">
      <dgm:prSet presAssocID="{8B340DA6-CA5F-433B-A96F-8F85612F87E3}" presName="descendantText" presStyleLbl="alignAcc1" presStyleIdx="5" presStyleCnt="7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EC7AB573-53CA-47D7-BC3A-04D0B8FD73DE}" type="pres">
      <dgm:prSet presAssocID="{85ABE4CE-B3AB-45D6-9E95-FB09ACD2A8B9}" presName="sp" presStyleCnt="0"/>
      <dgm:spPr/>
    </dgm:pt>
    <dgm:pt modelId="{549200EE-E34A-4352-B386-1D7FA64E4AF7}" type="pres">
      <dgm:prSet presAssocID="{191889FD-A837-4548-9B48-27045E688B8F}" presName="composite" presStyleCnt="0"/>
      <dgm:spPr/>
    </dgm:pt>
    <dgm:pt modelId="{3CC33571-BCC2-438E-888B-765258576C2F}" type="pres">
      <dgm:prSet presAssocID="{191889FD-A837-4548-9B48-27045E688B8F}" presName="parentText" presStyleLbl="alignNode1" presStyleIdx="6" presStyleCnt="7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40A5210D-D33D-4FF3-9EA0-F5BED707D4C8}" type="pres">
      <dgm:prSet presAssocID="{191889FD-A837-4548-9B48-27045E688B8F}" presName="descendantText" presStyleLbl="alignAcc1" presStyleIdx="6" presStyleCnt="7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5C0E3D6C-7867-4CE5-9A70-6E9E0A1D902D}" srcId="{903E0717-2EEB-4769-9DE5-47B7B4A1057E}" destId="{EA68F32D-EAF9-45E3-B8CC-62A5DFA74FDA}" srcOrd="0" destOrd="0" parTransId="{40454C18-01D0-4354-B9CD-967A205C5CE7}" sibTransId="{5E28A383-1A12-4A49-B513-38EB0D748581}"/>
    <dgm:cxn modelId="{34D5960E-62A1-44FF-A1C8-039FF9257D78}" type="presOf" srcId="{26DFF12A-FD96-4C82-8F9E-1F4CCF09977E}" destId="{060EF261-711C-435F-903C-4C9DF55178F6}" srcOrd="0" destOrd="0" presId="urn:microsoft.com/office/officeart/2005/8/layout/chevron2"/>
    <dgm:cxn modelId="{059D9BBA-F4F6-4F7A-9C13-51C9ACF5BDDD}" srcId="{DB64AE45-9EAA-4BEA-BE84-3D02548ABD6A}" destId="{E7CE43A5-CED9-4A4B-8995-8538FB810EC6}" srcOrd="4" destOrd="0" parTransId="{DA30660F-E8AB-4512-88F9-AE08A41100ED}" sibTransId="{4AEFDA5B-CC91-4AAA-8221-F6AE3A54B2BD}"/>
    <dgm:cxn modelId="{006CEB0F-1E42-4673-BBFD-56F8F3A1CAD3}" srcId="{DB64AE45-9EAA-4BEA-BE84-3D02548ABD6A}" destId="{9073A3C4-7C2A-4034-A642-070A33590E5D}" srcOrd="1" destOrd="0" parTransId="{3C786278-3925-46D3-881E-D6036AB638FC}" sibTransId="{B2469EE7-02D3-4C97-AD9F-BA285E38A973}"/>
    <dgm:cxn modelId="{DC2ED30E-D298-4DA8-8C13-CDBF6C5375CE}" type="presOf" srcId="{1ED350E3-602D-4636-8A06-75D232795D1F}" destId="{6D5C5F49-F6A1-476D-8689-47A7902499ED}" srcOrd="0" destOrd="0" presId="urn:microsoft.com/office/officeart/2005/8/layout/chevron2"/>
    <dgm:cxn modelId="{8C03F08D-EFAD-46BB-9344-6940A1C217AE}" srcId="{8B340DA6-CA5F-433B-A96F-8F85612F87E3}" destId="{518DD5F5-82A8-40AE-93DE-56F3B0ECDFF8}" srcOrd="0" destOrd="0" parTransId="{1356D54B-71EA-4318-A83C-DE02D56127CA}" sibTransId="{45BCD075-2EE7-4E96-A6F8-4F17A4D2F90A}"/>
    <dgm:cxn modelId="{49D49719-2A74-403F-82CA-359759B46D69}" srcId="{DB64AE45-9EAA-4BEA-BE84-3D02548ABD6A}" destId="{191889FD-A837-4548-9B48-27045E688B8F}" srcOrd="6" destOrd="0" parTransId="{9896B06B-8E60-45EF-B194-D2692B5C55AB}" sibTransId="{B3F863E1-3C16-44B6-BC40-BE635964989E}"/>
    <dgm:cxn modelId="{70281E53-4E49-4BE4-9912-E6E9AA33421B}" type="presOf" srcId="{9073A3C4-7C2A-4034-A642-070A33590E5D}" destId="{93B37037-6A3E-4380-8683-17DD3B3BA879}" srcOrd="0" destOrd="0" presId="urn:microsoft.com/office/officeart/2005/8/layout/chevron2"/>
    <dgm:cxn modelId="{4DBD887A-778D-4144-8858-3CB063B67323}" srcId="{9073A3C4-7C2A-4034-A642-070A33590E5D}" destId="{E292F21D-31DD-4C8C-AD58-E0177C25B6FF}" srcOrd="0" destOrd="0" parTransId="{90D5C3A8-28D9-41BD-9E9E-6BE1AA5613D4}" sibTransId="{B1A62A32-68E3-4574-8871-9E9BD74FD5C7}"/>
    <dgm:cxn modelId="{F98CDE07-0387-48B7-B4FD-BE0BB3321629}" type="presOf" srcId="{8B340DA6-CA5F-433B-A96F-8F85612F87E3}" destId="{670A080E-DD3C-415E-BAD5-AB8FE3C59455}" srcOrd="0" destOrd="0" presId="urn:microsoft.com/office/officeart/2005/8/layout/chevron2"/>
    <dgm:cxn modelId="{F3A6CF94-9A60-4D2A-8F40-07EB0585A21F}" type="presOf" srcId="{903E0717-2EEB-4769-9DE5-47B7B4A1057E}" destId="{13204958-446A-4EDE-8B60-A1441785B74E}" srcOrd="0" destOrd="0" presId="urn:microsoft.com/office/officeart/2005/8/layout/chevron2"/>
    <dgm:cxn modelId="{975B9E46-1693-4C2C-ADD1-AA71B0306D06}" type="presOf" srcId="{79FE7C64-BD13-4A28-ADA4-24FB75772C9E}" destId="{BD974B70-D64A-4C10-ADE0-7313E978B945}" srcOrd="0" destOrd="0" presId="urn:microsoft.com/office/officeart/2005/8/layout/chevron2"/>
    <dgm:cxn modelId="{7A8BAC83-E737-434A-8B5B-47127F71ABDC}" type="presOf" srcId="{A424ED30-F3E2-43F9-BA15-86D3871192B3}" destId="{40A5210D-D33D-4FF3-9EA0-F5BED707D4C8}" srcOrd="0" destOrd="0" presId="urn:microsoft.com/office/officeart/2005/8/layout/chevron2"/>
    <dgm:cxn modelId="{AEB53B38-42AF-42C7-A7CE-555F77672E9F}" srcId="{79FE7C64-BD13-4A28-ADA4-24FB75772C9E}" destId="{FCC86D56-1294-42D6-B828-489AC2CD249D}" srcOrd="0" destOrd="0" parTransId="{4E43B5A6-D87B-444F-BFC1-8737607AECA2}" sibTransId="{5FB64DF3-151F-48DB-899B-5840A56E8744}"/>
    <dgm:cxn modelId="{170BF7C6-5E01-4ECB-9B5A-D2E361590A09}" type="presOf" srcId="{E7CE43A5-CED9-4A4B-8995-8538FB810EC6}" destId="{A4BD8B17-23FE-4A2C-B12D-ED402CF2CC1B}" srcOrd="0" destOrd="0" presId="urn:microsoft.com/office/officeart/2005/8/layout/chevron2"/>
    <dgm:cxn modelId="{EBCD06B9-A454-4EE2-88F0-44C6DD67C2FF}" srcId="{DB64AE45-9EAA-4BEA-BE84-3D02548ABD6A}" destId="{903E0717-2EEB-4769-9DE5-47B7B4A1057E}" srcOrd="2" destOrd="0" parTransId="{F9886D6D-5F9A-4A78-BB06-7291C5B641CB}" sibTransId="{45A9124D-8C57-49A9-B69E-47CB90A6A316}"/>
    <dgm:cxn modelId="{29AC00B2-F2F1-4BE1-B770-83BF899DA905}" srcId="{E7CE43A5-CED9-4A4B-8995-8538FB810EC6}" destId="{41CCBF86-E19A-4CBD-8BE0-A800E22162B0}" srcOrd="0" destOrd="0" parTransId="{EEF68266-EF32-4B55-90E3-28AC4BD81ED2}" sibTransId="{3F0F487A-C57B-4688-980B-E2DDBFB2F861}"/>
    <dgm:cxn modelId="{82F4746A-972D-42A9-B4FF-9B69FC42878D}" srcId="{DB64AE45-9EAA-4BEA-BE84-3D02548ABD6A}" destId="{1ED350E3-602D-4636-8A06-75D232795D1F}" srcOrd="3" destOrd="0" parTransId="{17ADD6BA-89C0-40BD-8A6B-16C1A75F2D2C}" sibTransId="{DB32A507-42C6-4E7E-90A1-EAA99521F906}"/>
    <dgm:cxn modelId="{3100DA99-7460-4620-8A43-7E55510D659E}" srcId="{1ED350E3-602D-4636-8A06-75D232795D1F}" destId="{26DFF12A-FD96-4C82-8F9E-1F4CCF09977E}" srcOrd="0" destOrd="0" parTransId="{58ECF4D7-C1FC-4DEB-884A-455813CD1250}" sibTransId="{5BDBEF36-6CED-4E04-94A8-9ED059580B55}"/>
    <dgm:cxn modelId="{E1BFEA35-8A8A-4438-B899-7A4EBF40E1C1}" srcId="{DB64AE45-9EAA-4BEA-BE84-3D02548ABD6A}" destId="{79FE7C64-BD13-4A28-ADA4-24FB75772C9E}" srcOrd="0" destOrd="0" parTransId="{400E8D7F-1270-4573-8D4B-B8740ADF1E7B}" sibTransId="{08C1A1CD-4AED-4BCC-93C0-8483F7453AB4}"/>
    <dgm:cxn modelId="{1F295E91-1486-4E99-A25B-3944691BB531}" type="presOf" srcId="{EA68F32D-EAF9-45E3-B8CC-62A5DFA74FDA}" destId="{899E9F06-6CD0-4652-9D8C-2CC665F9BC1F}" srcOrd="0" destOrd="0" presId="urn:microsoft.com/office/officeart/2005/8/layout/chevron2"/>
    <dgm:cxn modelId="{BB36450F-D16E-47F3-87FE-1AC01DC3BEBF}" type="presOf" srcId="{DB64AE45-9EAA-4BEA-BE84-3D02548ABD6A}" destId="{569BE099-A859-4380-831D-9522A3952718}" srcOrd="0" destOrd="0" presId="urn:microsoft.com/office/officeart/2005/8/layout/chevron2"/>
    <dgm:cxn modelId="{146FB74B-194C-4D6F-A689-CF5B0386FACC}" type="presOf" srcId="{41CCBF86-E19A-4CBD-8BE0-A800E22162B0}" destId="{A6AF5DD5-5DA9-4707-9653-5168F78317BF}" srcOrd="0" destOrd="0" presId="urn:microsoft.com/office/officeart/2005/8/layout/chevron2"/>
    <dgm:cxn modelId="{65F846DE-C5C7-4EE0-AD59-9E39C369AC3E}" type="presOf" srcId="{518DD5F5-82A8-40AE-93DE-56F3B0ECDFF8}" destId="{935B799B-CE46-4629-9FF2-C6D41926C0C5}" srcOrd="0" destOrd="0" presId="urn:microsoft.com/office/officeart/2005/8/layout/chevron2"/>
    <dgm:cxn modelId="{A1B4CAD0-ADD8-4DD4-9416-8C3F2E73F7E3}" type="presOf" srcId="{191889FD-A837-4548-9B48-27045E688B8F}" destId="{3CC33571-BCC2-438E-888B-765258576C2F}" srcOrd="0" destOrd="0" presId="urn:microsoft.com/office/officeart/2005/8/layout/chevron2"/>
    <dgm:cxn modelId="{35C7440E-AF69-436E-8F3B-B5F9C11DEBD6}" type="presOf" srcId="{E292F21D-31DD-4C8C-AD58-E0177C25B6FF}" destId="{EFBF27BD-3410-4F4B-8974-0FA761649050}" srcOrd="0" destOrd="0" presId="urn:microsoft.com/office/officeart/2005/8/layout/chevron2"/>
    <dgm:cxn modelId="{55836EB6-90E6-4505-A11F-C2904EE5DD9D}" type="presOf" srcId="{FCC86D56-1294-42D6-B828-489AC2CD249D}" destId="{68B707CF-38A6-4F03-B902-025A5D87C81A}" srcOrd="0" destOrd="0" presId="urn:microsoft.com/office/officeart/2005/8/layout/chevron2"/>
    <dgm:cxn modelId="{DC9B69B2-2A9F-4EF4-B6B1-8037EA944EA2}" srcId="{191889FD-A837-4548-9B48-27045E688B8F}" destId="{A424ED30-F3E2-43F9-BA15-86D3871192B3}" srcOrd="0" destOrd="0" parTransId="{4DB67BBB-C70D-4C12-BE41-6F972E971552}" sibTransId="{AB43F25B-7D3A-4C08-A21A-02ECA1B47304}"/>
    <dgm:cxn modelId="{6D62F9CE-F818-4FC7-BC88-CDDFC84E1C5A}" srcId="{DB64AE45-9EAA-4BEA-BE84-3D02548ABD6A}" destId="{8B340DA6-CA5F-433B-A96F-8F85612F87E3}" srcOrd="5" destOrd="0" parTransId="{167E45AA-D6A8-4126-94D3-FA18ACA23B7D}" sibTransId="{85ABE4CE-B3AB-45D6-9E95-FB09ACD2A8B9}"/>
    <dgm:cxn modelId="{CB587A71-1E2C-4D32-A538-9AC77C1FB264}" type="presParOf" srcId="{569BE099-A859-4380-831D-9522A3952718}" destId="{E054D1B0-AFB5-4B1F-9DB5-6BD13CCCD18E}" srcOrd="0" destOrd="0" presId="urn:microsoft.com/office/officeart/2005/8/layout/chevron2"/>
    <dgm:cxn modelId="{A7CBC678-EFA8-41E5-9B25-01B089A041E3}" type="presParOf" srcId="{E054D1B0-AFB5-4B1F-9DB5-6BD13CCCD18E}" destId="{BD974B70-D64A-4C10-ADE0-7313E978B945}" srcOrd="0" destOrd="0" presId="urn:microsoft.com/office/officeart/2005/8/layout/chevron2"/>
    <dgm:cxn modelId="{77FAB8DB-3971-41BA-AAA7-270DB0711E49}" type="presParOf" srcId="{E054D1B0-AFB5-4B1F-9DB5-6BD13CCCD18E}" destId="{68B707CF-38A6-4F03-B902-025A5D87C81A}" srcOrd="1" destOrd="0" presId="urn:microsoft.com/office/officeart/2005/8/layout/chevron2"/>
    <dgm:cxn modelId="{3190388F-ED01-43F1-81AE-3E12D76F8162}" type="presParOf" srcId="{569BE099-A859-4380-831D-9522A3952718}" destId="{9D6FA6D5-B03B-4D28-A773-5437E829D246}" srcOrd="1" destOrd="0" presId="urn:microsoft.com/office/officeart/2005/8/layout/chevron2"/>
    <dgm:cxn modelId="{604DB9FB-D026-4C33-9862-47E400BB7542}" type="presParOf" srcId="{569BE099-A859-4380-831D-9522A3952718}" destId="{62B2F95A-DD64-4B40-B6F8-BD86CF65FA08}" srcOrd="2" destOrd="0" presId="urn:microsoft.com/office/officeart/2005/8/layout/chevron2"/>
    <dgm:cxn modelId="{78B1B5D6-A410-41A2-A35E-04C8E8D33645}" type="presParOf" srcId="{62B2F95A-DD64-4B40-B6F8-BD86CF65FA08}" destId="{93B37037-6A3E-4380-8683-17DD3B3BA879}" srcOrd="0" destOrd="0" presId="urn:microsoft.com/office/officeart/2005/8/layout/chevron2"/>
    <dgm:cxn modelId="{432CC20A-BA62-49D5-95DE-FA8A42D8D337}" type="presParOf" srcId="{62B2F95A-DD64-4B40-B6F8-BD86CF65FA08}" destId="{EFBF27BD-3410-4F4B-8974-0FA761649050}" srcOrd="1" destOrd="0" presId="urn:microsoft.com/office/officeart/2005/8/layout/chevron2"/>
    <dgm:cxn modelId="{8F62F6A7-679C-41A0-9D0B-2EE2E86125B3}" type="presParOf" srcId="{569BE099-A859-4380-831D-9522A3952718}" destId="{58018668-6564-4209-B43C-792E966FAF33}" srcOrd="3" destOrd="0" presId="urn:microsoft.com/office/officeart/2005/8/layout/chevron2"/>
    <dgm:cxn modelId="{00AE7D81-5B97-417E-8543-6E727FE3C651}" type="presParOf" srcId="{569BE099-A859-4380-831D-9522A3952718}" destId="{7741CB48-FD01-4FAF-8FDB-391C336FB97E}" srcOrd="4" destOrd="0" presId="urn:microsoft.com/office/officeart/2005/8/layout/chevron2"/>
    <dgm:cxn modelId="{D0EA3D33-6655-46B7-A8A2-91593A932C7F}" type="presParOf" srcId="{7741CB48-FD01-4FAF-8FDB-391C336FB97E}" destId="{13204958-446A-4EDE-8B60-A1441785B74E}" srcOrd="0" destOrd="0" presId="urn:microsoft.com/office/officeart/2005/8/layout/chevron2"/>
    <dgm:cxn modelId="{768E60DB-A5D1-46EF-B1DA-44581983DEC8}" type="presParOf" srcId="{7741CB48-FD01-4FAF-8FDB-391C336FB97E}" destId="{899E9F06-6CD0-4652-9D8C-2CC665F9BC1F}" srcOrd="1" destOrd="0" presId="urn:microsoft.com/office/officeart/2005/8/layout/chevron2"/>
    <dgm:cxn modelId="{163D11B1-4168-4DDB-B89F-64A51D44A8BB}" type="presParOf" srcId="{569BE099-A859-4380-831D-9522A3952718}" destId="{A3357F96-661F-4651-BACD-910A7B613031}" srcOrd="5" destOrd="0" presId="urn:microsoft.com/office/officeart/2005/8/layout/chevron2"/>
    <dgm:cxn modelId="{89D051AA-F99E-43CD-A723-07E37FBF3C44}" type="presParOf" srcId="{569BE099-A859-4380-831D-9522A3952718}" destId="{D495A005-F106-44C7-99DB-7724CB51E54F}" srcOrd="6" destOrd="0" presId="urn:microsoft.com/office/officeart/2005/8/layout/chevron2"/>
    <dgm:cxn modelId="{1D43EA9F-01B7-4877-91BB-1FAB4F89FAC7}" type="presParOf" srcId="{D495A005-F106-44C7-99DB-7724CB51E54F}" destId="{6D5C5F49-F6A1-476D-8689-47A7902499ED}" srcOrd="0" destOrd="0" presId="urn:microsoft.com/office/officeart/2005/8/layout/chevron2"/>
    <dgm:cxn modelId="{7DE27BA9-3DDE-4F89-8A33-1B6C4AE2141C}" type="presParOf" srcId="{D495A005-F106-44C7-99DB-7724CB51E54F}" destId="{060EF261-711C-435F-903C-4C9DF55178F6}" srcOrd="1" destOrd="0" presId="urn:microsoft.com/office/officeart/2005/8/layout/chevron2"/>
    <dgm:cxn modelId="{7BFB5921-046E-4BC5-BCEE-8EE8FC9DD694}" type="presParOf" srcId="{569BE099-A859-4380-831D-9522A3952718}" destId="{72FE36DD-DF43-4927-BFC8-5183C32B1512}" srcOrd="7" destOrd="0" presId="urn:microsoft.com/office/officeart/2005/8/layout/chevron2"/>
    <dgm:cxn modelId="{27C8B098-C442-4ADB-B3CD-F7B6939324D5}" type="presParOf" srcId="{569BE099-A859-4380-831D-9522A3952718}" destId="{29939DAC-2ECC-439F-A373-EADB174602B1}" srcOrd="8" destOrd="0" presId="urn:microsoft.com/office/officeart/2005/8/layout/chevron2"/>
    <dgm:cxn modelId="{669CE156-A6EE-4022-9A07-7B66BA40C9EF}" type="presParOf" srcId="{29939DAC-2ECC-439F-A373-EADB174602B1}" destId="{A4BD8B17-23FE-4A2C-B12D-ED402CF2CC1B}" srcOrd="0" destOrd="0" presId="urn:microsoft.com/office/officeart/2005/8/layout/chevron2"/>
    <dgm:cxn modelId="{9D16F105-FF3E-4819-9110-EF46E932BCE3}" type="presParOf" srcId="{29939DAC-2ECC-439F-A373-EADB174602B1}" destId="{A6AF5DD5-5DA9-4707-9653-5168F78317BF}" srcOrd="1" destOrd="0" presId="urn:microsoft.com/office/officeart/2005/8/layout/chevron2"/>
    <dgm:cxn modelId="{E02546DB-B0D2-47CD-9A0E-32EE4F1AAFF5}" type="presParOf" srcId="{569BE099-A859-4380-831D-9522A3952718}" destId="{8E03FE70-462B-42FC-AA28-F8507EA8954C}" srcOrd="9" destOrd="0" presId="urn:microsoft.com/office/officeart/2005/8/layout/chevron2"/>
    <dgm:cxn modelId="{4C0E2147-E1BF-492A-A3B7-7BFAEE8524A4}" type="presParOf" srcId="{569BE099-A859-4380-831D-9522A3952718}" destId="{E262C2EC-0F43-4DD7-863A-104990497D66}" srcOrd="10" destOrd="0" presId="urn:microsoft.com/office/officeart/2005/8/layout/chevron2"/>
    <dgm:cxn modelId="{DBC0EA9B-616B-4352-8442-8CDC5E1D0BA3}" type="presParOf" srcId="{E262C2EC-0F43-4DD7-863A-104990497D66}" destId="{670A080E-DD3C-415E-BAD5-AB8FE3C59455}" srcOrd="0" destOrd="0" presId="urn:microsoft.com/office/officeart/2005/8/layout/chevron2"/>
    <dgm:cxn modelId="{59FC8C38-D6BE-4801-BFC0-9D3BD3F7AC51}" type="presParOf" srcId="{E262C2EC-0F43-4DD7-863A-104990497D66}" destId="{935B799B-CE46-4629-9FF2-C6D41926C0C5}" srcOrd="1" destOrd="0" presId="urn:microsoft.com/office/officeart/2005/8/layout/chevron2"/>
    <dgm:cxn modelId="{5B1E7423-AA97-4088-98A0-AF3EB7DF3BE8}" type="presParOf" srcId="{569BE099-A859-4380-831D-9522A3952718}" destId="{EC7AB573-53CA-47D7-BC3A-04D0B8FD73DE}" srcOrd="11" destOrd="0" presId="urn:microsoft.com/office/officeart/2005/8/layout/chevron2"/>
    <dgm:cxn modelId="{E91B6D4E-24AE-445B-AFE0-6FC35A8CFC16}" type="presParOf" srcId="{569BE099-A859-4380-831D-9522A3952718}" destId="{549200EE-E34A-4352-B386-1D7FA64E4AF7}" srcOrd="12" destOrd="0" presId="urn:microsoft.com/office/officeart/2005/8/layout/chevron2"/>
    <dgm:cxn modelId="{4B94BDC2-4677-4B81-95FF-28BB830139F8}" type="presParOf" srcId="{549200EE-E34A-4352-B386-1D7FA64E4AF7}" destId="{3CC33571-BCC2-438E-888B-765258576C2F}" srcOrd="0" destOrd="0" presId="urn:microsoft.com/office/officeart/2005/8/layout/chevron2"/>
    <dgm:cxn modelId="{08DD48AB-D1BC-41B1-B726-3A005D4E7E1F}" type="presParOf" srcId="{549200EE-E34A-4352-B386-1D7FA64E4AF7}" destId="{40A5210D-D33D-4FF3-9EA0-F5BED707D4C8}" srcOrd="1" destOrd="0" presId="urn:microsoft.com/office/officeart/2005/8/layout/chevron2"/>
  </dgm:cxnLst>
  <dgm:bg/>
  <dgm:whole/>
  <dgm:extLst>
    <a:ext uri="http://schemas.microsoft.com/office/drawing/2008/diagram">
      <dsp:dataModelExt xmlns=""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B73EDE3-B256-40A2-AC52-7248BD1B67AA}">
      <dsp:nvSpPr>
        <dsp:cNvPr id="0" name=""/>
        <dsp:cNvSpPr/>
      </dsp:nvSpPr>
      <dsp:spPr>
        <a:xfrm>
          <a:off x="-4594335" y="-704407"/>
          <a:ext cx="5472816" cy="5472816"/>
        </a:xfrm>
        <a:prstGeom prst="blockArc">
          <a:avLst>
            <a:gd name="adj1" fmla="val 18900000"/>
            <a:gd name="adj2" fmla="val 2700000"/>
            <a:gd name="adj3" fmla="val 395"/>
          </a:avLst>
        </a:pr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B28042D4-96B4-4139-A870-01D949348D4F}">
      <dsp:nvSpPr>
        <dsp:cNvPr id="0" name=""/>
        <dsp:cNvSpPr/>
      </dsp:nvSpPr>
      <dsp:spPr>
        <a:xfrm>
          <a:off x="460128" y="312440"/>
          <a:ext cx="6617004" cy="625205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96257" tIns="58420" rIns="58420" bIns="58420" numCol="1" spcCol="1270" anchor="ctr" anchorCtr="0">
          <a:noAutofit/>
        </a:bodyPr>
        <a:lstStyle/>
        <a:p>
          <a:pPr lvl="0" algn="l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300" kern="1200" err="1">
              <a:solidFill>
                <a:srgbClr val="002060"/>
              </a:solidFill>
            </a:rPr>
            <a:t>Có</a:t>
          </a:r>
          <a:r>
            <a:rPr lang="en-US" sz="2300" kern="1200">
              <a:solidFill>
                <a:srgbClr val="002060"/>
              </a:solidFill>
            </a:rPr>
            <a:t> </a:t>
          </a:r>
          <a:r>
            <a:rPr lang="en-US" sz="2300" kern="1200" err="1">
              <a:solidFill>
                <a:srgbClr val="002060"/>
              </a:solidFill>
            </a:rPr>
            <a:t>chỉ</a:t>
          </a:r>
          <a:r>
            <a:rPr lang="en-US" sz="2300" kern="1200">
              <a:solidFill>
                <a:srgbClr val="002060"/>
              </a:solidFill>
            </a:rPr>
            <a:t> </a:t>
          </a:r>
          <a:r>
            <a:rPr lang="en-US" sz="2300" kern="1200" err="1">
              <a:solidFill>
                <a:srgbClr val="002060"/>
              </a:solidFill>
            </a:rPr>
            <a:t>tiêu</a:t>
          </a:r>
          <a:r>
            <a:rPr lang="en-US" sz="2300" kern="1200">
              <a:solidFill>
                <a:srgbClr val="002060"/>
              </a:solidFill>
            </a:rPr>
            <a:t>, </a:t>
          </a:r>
          <a:r>
            <a:rPr lang="en-US" sz="2300" kern="1200" err="1">
              <a:solidFill>
                <a:srgbClr val="002060"/>
              </a:solidFill>
            </a:rPr>
            <a:t>tiêu</a:t>
          </a:r>
          <a:r>
            <a:rPr lang="en-US" sz="2300" kern="1200">
              <a:solidFill>
                <a:srgbClr val="002060"/>
              </a:solidFill>
            </a:rPr>
            <a:t> </a:t>
          </a:r>
          <a:r>
            <a:rPr lang="en-US" sz="2300" kern="1200" err="1">
              <a:solidFill>
                <a:srgbClr val="002060"/>
              </a:solidFill>
            </a:rPr>
            <a:t>chuẩn</a:t>
          </a:r>
          <a:r>
            <a:rPr lang="en-US" sz="2300" kern="1200">
              <a:solidFill>
                <a:srgbClr val="002060"/>
              </a:solidFill>
            </a:rPr>
            <a:t> </a:t>
          </a:r>
          <a:r>
            <a:rPr lang="en-US" sz="2300" kern="1200" err="1">
              <a:solidFill>
                <a:srgbClr val="002060"/>
              </a:solidFill>
            </a:rPr>
            <a:t>thực</a:t>
          </a:r>
          <a:r>
            <a:rPr lang="en-US" sz="2300" kern="1200">
              <a:solidFill>
                <a:srgbClr val="002060"/>
              </a:solidFill>
            </a:rPr>
            <a:t> </a:t>
          </a:r>
          <a:r>
            <a:rPr lang="en-US" sz="2300" kern="1200" err="1">
              <a:solidFill>
                <a:srgbClr val="002060"/>
              </a:solidFill>
            </a:rPr>
            <a:t>hiện</a:t>
          </a:r>
          <a:endParaRPr lang="en-US" sz="2300" kern="1200">
            <a:solidFill>
              <a:srgbClr val="002060"/>
            </a:solidFill>
          </a:endParaRPr>
        </a:p>
      </dsp:txBody>
      <dsp:txXfrm>
        <a:off x="460128" y="312440"/>
        <a:ext cx="6617004" cy="625205"/>
      </dsp:txXfrm>
    </dsp:sp>
    <dsp:sp modelId="{D3EBD1F7-8CD9-4E45-80BA-4252C3F9085F}">
      <dsp:nvSpPr>
        <dsp:cNvPr id="0" name=""/>
        <dsp:cNvSpPr/>
      </dsp:nvSpPr>
      <dsp:spPr>
        <a:xfrm>
          <a:off x="69375" y="234289"/>
          <a:ext cx="781507" cy="781507"/>
        </a:xfrm>
        <a:prstGeom prst="ellipse">
          <a:avLst/>
        </a:prstGeom>
        <a:blipFill rotWithShape="0">
          <a:blip xmlns:r="http://schemas.openxmlformats.org/officeDocument/2006/relationships" r:embed="rId1"/>
          <a:stretch>
            <a:fillRect/>
          </a:stretch>
        </a:blip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A0598F46-912D-4F6A-AE1F-361E35225E95}">
      <dsp:nvSpPr>
        <dsp:cNvPr id="0" name=""/>
        <dsp:cNvSpPr/>
      </dsp:nvSpPr>
      <dsp:spPr>
        <a:xfrm>
          <a:off x="818573" y="1250411"/>
          <a:ext cx="6258560" cy="625205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96257" tIns="58420" rIns="58420" bIns="58420" numCol="1" spcCol="1270" anchor="ctr" anchorCtr="0">
          <a:noAutofit/>
        </a:bodyPr>
        <a:lstStyle/>
        <a:p>
          <a:pPr lvl="0" algn="l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300" kern="1200" err="1">
              <a:solidFill>
                <a:srgbClr val="002060"/>
              </a:solidFill>
            </a:rPr>
            <a:t>Kinh</a:t>
          </a:r>
          <a:r>
            <a:rPr lang="en-US" sz="2300" kern="1200">
              <a:solidFill>
                <a:srgbClr val="002060"/>
              </a:solidFill>
            </a:rPr>
            <a:t> </a:t>
          </a:r>
          <a:r>
            <a:rPr lang="en-US" sz="2300" kern="1200" err="1">
              <a:solidFill>
                <a:srgbClr val="002060"/>
              </a:solidFill>
            </a:rPr>
            <a:t>nghiệm</a:t>
          </a:r>
          <a:r>
            <a:rPr lang="en-US" sz="2300" kern="1200">
              <a:solidFill>
                <a:srgbClr val="002060"/>
              </a:solidFill>
            </a:rPr>
            <a:t> </a:t>
          </a:r>
          <a:r>
            <a:rPr lang="en-US" sz="2300" kern="1200" err="1">
              <a:solidFill>
                <a:srgbClr val="002060"/>
              </a:solidFill>
            </a:rPr>
            <a:t>ngày</a:t>
          </a:r>
          <a:r>
            <a:rPr lang="en-US" sz="2300" kern="1200">
              <a:solidFill>
                <a:srgbClr val="002060"/>
              </a:solidFill>
            </a:rPr>
            <a:t> </a:t>
          </a:r>
          <a:r>
            <a:rPr lang="en-US" sz="2300" kern="1200" err="1">
              <a:solidFill>
                <a:srgbClr val="002060"/>
              </a:solidFill>
            </a:rPr>
            <a:t>một</a:t>
          </a:r>
          <a:r>
            <a:rPr lang="en-US" sz="2300" kern="1200">
              <a:solidFill>
                <a:srgbClr val="002060"/>
              </a:solidFill>
            </a:rPr>
            <a:t> </a:t>
          </a:r>
          <a:r>
            <a:rPr lang="en-US" sz="2300" kern="1200" err="1">
              <a:solidFill>
                <a:srgbClr val="002060"/>
              </a:solidFill>
            </a:rPr>
            <a:t>thành</a:t>
          </a:r>
          <a:r>
            <a:rPr lang="en-US" sz="2300" kern="1200">
              <a:solidFill>
                <a:srgbClr val="002060"/>
              </a:solidFill>
            </a:rPr>
            <a:t> </a:t>
          </a:r>
          <a:r>
            <a:rPr lang="en-US" sz="2300" kern="1200" err="1">
              <a:solidFill>
                <a:srgbClr val="002060"/>
              </a:solidFill>
            </a:rPr>
            <a:t>công</a:t>
          </a:r>
          <a:endParaRPr lang="en-US" sz="2300" kern="1200">
            <a:solidFill>
              <a:srgbClr val="002060"/>
            </a:solidFill>
          </a:endParaRPr>
        </a:p>
      </dsp:txBody>
      <dsp:txXfrm>
        <a:off x="818573" y="1250411"/>
        <a:ext cx="6258560" cy="625205"/>
      </dsp:txXfrm>
    </dsp:sp>
    <dsp:sp modelId="{ADB7FA9E-D6A1-47AC-BDCE-18FADB76691C}">
      <dsp:nvSpPr>
        <dsp:cNvPr id="0" name=""/>
        <dsp:cNvSpPr/>
      </dsp:nvSpPr>
      <dsp:spPr>
        <a:xfrm>
          <a:off x="427819" y="1172260"/>
          <a:ext cx="781507" cy="781507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C3ABD07-E21A-4928-B922-6F0E6D2936D0}">
      <dsp:nvSpPr>
        <dsp:cNvPr id="0" name=""/>
        <dsp:cNvSpPr/>
      </dsp:nvSpPr>
      <dsp:spPr>
        <a:xfrm>
          <a:off x="818573" y="2188382"/>
          <a:ext cx="6258560" cy="625205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96257" tIns="58420" rIns="58420" bIns="58420" numCol="1" spcCol="1270" anchor="ctr" anchorCtr="0">
          <a:noAutofit/>
        </a:bodyPr>
        <a:lstStyle/>
        <a:p>
          <a:pPr lvl="0" algn="l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300" kern="1200" err="1">
              <a:solidFill>
                <a:srgbClr val="002060"/>
              </a:solidFill>
            </a:rPr>
            <a:t>Sự</a:t>
          </a:r>
          <a:r>
            <a:rPr lang="en-US" sz="2300" kern="1200">
              <a:solidFill>
                <a:srgbClr val="002060"/>
              </a:solidFill>
            </a:rPr>
            <a:t> so </a:t>
          </a:r>
          <a:r>
            <a:rPr lang="en-US" sz="2300" kern="1200" err="1">
              <a:solidFill>
                <a:srgbClr val="002060"/>
              </a:solidFill>
            </a:rPr>
            <a:t>sánh</a:t>
          </a:r>
          <a:r>
            <a:rPr lang="en-US" sz="2300" kern="1200">
              <a:solidFill>
                <a:srgbClr val="002060"/>
              </a:solidFill>
            </a:rPr>
            <a:t> </a:t>
          </a:r>
          <a:r>
            <a:rPr lang="en-US" sz="2300" kern="1200" err="1">
              <a:solidFill>
                <a:srgbClr val="002060"/>
              </a:solidFill>
            </a:rPr>
            <a:t>với</a:t>
          </a:r>
          <a:r>
            <a:rPr lang="en-US" sz="2300" kern="1200">
              <a:solidFill>
                <a:srgbClr val="002060"/>
              </a:solidFill>
            </a:rPr>
            <a:t> </a:t>
          </a:r>
          <a:r>
            <a:rPr lang="en-US" sz="2300" kern="1200" err="1">
              <a:solidFill>
                <a:srgbClr val="002060"/>
              </a:solidFill>
            </a:rPr>
            <a:t>những</a:t>
          </a:r>
          <a:r>
            <a:rPr lang="en-US" sz="2300" kern="1200">
              <a:solidFill>
                <a:srgbClr val="002060"/>
              </a:solidFill>
            </a:rPr>
            <a:t> </a:t>
          </a:r>
          <a:r>
            <a:rPr lang="en-US" sz="2300" kern="1200" err="1">
              <a:solidFill>
                <a:srgbClr val="002060"/>
              </a:solidFill>
            </a:rPr>
            <a:t>người</a:t>
          </a:r>
          <a:r>
            <a:rPr lang="en-US" sz="2300" kern="1200">
              <a:solidFill>
                <a:srgbClr val="002060"/>
              </a:solidFill>
            </a:rPr>
            <a:t> </a:t>
          </a:r>
          <a:r>
            <a:rPr lang="en-US" sz="2300" kern="1200" err="1">
              <a:solidFill>
                <a:srgbClr val="002060"/>
              </a:solidFill>
            </a:rPr>
            <a:t>đã</a:t>
          </a:r>
          <a:r>
            <a:rPr lang="en-US" sz="2300" kern="1200">
              <a:solidFill>
                <a:srgbClr val="002060"/>
              </a:solidFill>
            </a:rPr>
            <a:t> </a:t>
          </a:r>
          <a:r>
            <a:rPr lang="en-US" sz="2300" kern="1200" err="1">
              <a:solidFill>
                <a:srgbClr val="002060"/>
              </a:solidFill>
            </a:rPr>
            <a:t>thành</a:t>
          </a:r>
          <a:r>
            <a:rPr lang="en-US" sz="2300" kern="1200">
              <a:solidFill>
                <a:srgbClr val="002060"/>
              </a:solidFill>
            </a:rPr>
            <a:t> </a:t>
          </a:r>
          <a:r>
            <a:rPr lang="en-US" sz="2300" kern="1200" err="1">
              <a:solidFill>
                <a:srgbClr val="002060"/>
              </a:solidFill>
            </a:rPr>
            <a:t>công</a:t>
          </a:r>
          <a:endParaRPr lang="en-US" sz="2300" kern="1200">
            <a:solidFill>
              <a:srgbClr val="002060"/>
            </a:solidFill>
          </a:endParaRPr>
        </a:p>
      </dsp:txBody>
      <dsp:txXfrm>
        <a:off x="818573" y="2188382"/>
        <a:ext cx="6258560" cy="625205"/>
      </dsp:txXfrm>
    </dsp:sp>
    <dsp:sp modelId="{EE4CD795-EF15-4A30-B3F4-75119F57AA1A}">
      <dsp:nvSpPr>
        <dsp:cNvPr id="0" name=""/>
        <dsp:cNvSpPr/>
      </dsp:nvSpPr>
      <dsp:spPr>
        <a:xfrm>
          <a:off x="427819" y="2110232"/>
          <a:ext cx="781507" cy="781507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951121C9-6E6D-4E9B-A8C9-453712CAD8F8}">
      <dsp:nvSpPr>
        <dsp:cNvPr id="0" name=""/>
        <dsp:cNvSpPr/>
      </dsp:nvSpPr>
      <dsp:spPr>
        <a:xfrm>
          <a:off x="460128" y="3126353"/>
          <a:ext cx="6617004" cy="625205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96257" tIns="58420" rIns="58420" bIns="58420" numCol="1" spcCol="1270" anchor="ctr" anchorCtr="0">
          <a:noAutofit/>
        </a:bodyPr>
        <a:lstStyle/>
        <a:p>
          <a:pPr lvl="0" algn="l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300" kern="1200" err="1">
              <a:solidFill>
                <a:srgbClr val="002060"/>
              </a:solidFill>
            </a:rPr>
            <a:t>Sự</a:t>
          </a:r>
          <a:r>
            <a:rPr lang="en-US" sz="2300" kern="1200">
              <a:solidFill>
                <a:srgbClr val="002060"/>
              </a:solidFill>
            </a:rPr>
            <a:t> </a:t>
          </a:r>
          <a:r>
            <a:rPr lang="en-US" sz="2300" kern="1200" err="1">
              <a:solidFill>
                <a:srgbClr val="002060"/>
              </a:solidFill>
            </a:rPr>
            <a:t>công</a:t>
          </a:r>
          <a:r>
            <a:rPr lang="en-US" sz="2300" kern="1200">
              <a:solidFill>
                <a:srgbClr val="002060"/>
              </a:solidFill>
            </a:rPr>
            <a:t> </a:t>
          </a:r>
          <a:r>
            <a:rPr lang="en-US" sz="2300" kern="1200" err="1">
              <a:solidFill>
                <a:srgbClr val="002060"/>
              </a:solidFill>
            </a:rPr>
            <a:t>nhận</a:t>
          </a:r>
          <a:r>
            <a:rPr lang="en-US" sz="2300" kern="1200">
              <a:solidFill>
                <a:srgbClr val="002060"/>
              </a:solidFill>
            </a:rPr>
            <a:t>, </a:t>
          </a:r>
          <a:r>
            <a:rPr lang="en-US" sz="2300" kern="1200" err="1">
              <a:solidFill>
                <a:srgbClr val="002060"/>
              </a:solidFill>
            </a:rPr>
            <a:t>sự</a:t>
          </a:r>
          <a:r>
            <a:rPr lang="en-US" sz="2300" kern="1200">
              <a:solidFill>
                <a:srgbClr val="002060"/>
              </a:solidFill>
            </a:rPr>
            <a:t> </a:t>
          </a:r>
          <a:r>
            <a:rPr lang="en-US" sz="2300" kern="1200" err="1">
              <a:solidFill>
                <a:srgbClr val="002060"/>
              </a:solidFill>
            </a:rPr>
            <a:t>ghi</a:t>
          </a:r>
          <a:r>
            <a:rPr lang="en-US" sz="2300" kern="1200">
              <a:solidFill>
                <a:srgbClr val="002060"/>
              </a:solidFill>
            </a:rPr>
            <a:t> </a:t>
          </a:r>
          <a:r>
            <a:rPr lang="en-US" sz="2300" kern="1200" err="1">
              <a:solidFill>
                <a:srgbClr val="002060"/>
              </a:solidFill>
            </a:rPr>
            <a:t>nhận</a:t>
          </a:r>
          <a:r>
            <a:rPr lang="en-US" sz="2300" kern="1200">
              <a:solidFill>
                <a:srgbClr val="002060"/>
              </a:solidFill>
            </a:rPr>
            <a:t> </a:t>
          </a:r>
          <a:r>
            <a:rPr lang="en-US" sz="2300" kern="1200" err="1">
              <a:solidFill>
                <a:srgbClr val="002060"/>
              </a:solidFill>
            </a:rPr>
            <a:t>và</a:t>
          </a:r>
          <a:r>
            <a:rPr lang="en-US" sz="2300" kern="1200">
              <a:solidFill>
                <a:srgbClr val="002060"/>
              </a:solidFill>
            </a:rPr>
            <a:t> </a:t>
          </a:r>
          <a:r>
            <a:rPr lang="en-US" sz="2300" kern="1200" err="1">
              <a:solidFill>
                <a:srgbClr val="002060"/>
              </a:solidFill>
            </a:rPr>
            <a:t>phần</a:t>
          </a:r>
          <a:r>
            <a:rPr lang="en-US" sz="2300" kern="1200">
              <a:solidFill>
                <a:srgbClr val="002060"/>
              </a:solidFill>
            </a:rPr>
            <a:t> </a:t>
          </a:r>
          <a:r>
            <a:rPr lang="en-US" sz="2300" kern="1200" err="1">
              <a:solidFill>
                <a:srgbClr val="002060"/>
              </a:solidFill>
            </a:rPr>
            <a:t>thưởng</a:t>
          </a:r>
          <a:endParaRPr lang="en-US" sz="2300" kern="1200">
            <a:solidFill>
              <a:srgbClr val="002060"/>
            </a:solidFill>
          </a:endParaRPr>
        </a:p>
      </dsp:txBody>
      <dsp:txXfrm>
        <a:off x="460128" y="3126353"/>
        <a:ext cx="6617004" cy="625205"/>
      </dsp:txXfrm>
    </dsp:sp>
    <dsp:sp modelId="{29978516-6DBB-4921-83A9-9BB611875336}">
      <dsp:nvSpPr>
        <dsp:cNvPr id="0" name=""/>
        <dsp:cNvSpPr/>
      </dsp:nvSpPr>
      <dsp:spPr>
        <a:xfrm>
          <a:off x="69375" y="3048203"/>
          <a:ext cx="781507" cy="781507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D974B70-D64A-4C10-ADE0-7313E978B945}">
      <dsp:nvSpPr>
        <dsp:cNvPr id="0" name=""/>
        <dsp:cNvSpPr/>
      </dsp:nvSpPr>
      <dsp:spPr>
        <a:xfrm rot="5400000">
          <a:off x="-107076" y="111686"/>
          <a:ext cx="713844" cy="499691"/>
        </a:xfrm>
        <a:prstGeom prst="chevron">
          <a:avLst/>
        </a:prstGeom>
        <a:solidFill>
          <a:schemeClr val="accen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2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800" kern="1200">
              <a:latin typeface="+mj-lt"/>
            </a:rPr>
            <a:t>1</a:t>
          </a:r>
        </a:p>
      </dsp:txBody>
      <dsp:txXfrm rot="-5400000">
        <a:off x="1" y="254456"/>
        <a:ext cx="499691" cy="214153"/>
      </dsp:txXfrm>
    </dsp:sp>
    <dsp:sp modelId="{68B707CF-38A6-4F03-B902-025A5D87C81A}">
      <dsp:nvSpPr>
        <dsp:cNvPr id="0" name=""/>
        <dsp:cNvSpPr/>
      </dsp:nvSpPr>
      <dsp:spPr>
        <a:xfrm rot="5400000">
          <a:off x="3484824" y="-2980522"/>
          <a:ext cx="464243" cy="6434508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99136" tIns="17780" rIns="17780" bIns="17780" numCol="1" spcCol="1270" anchor="ctr" anchorCtr="0">
          <a:noAutofit/>
        </a:bodyPr>
        <a:lstStyle/>
        <a:p>
          <a:pPr marL="285750" lvl="1" indent="-285750" algn="l" defTabSz="12446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2800" kern="1200" err="1">
              <a:latin typeface="+mj-lt"/>
            </a:rPr>
            <a:t>Xác</a:t>
          </a:r>
          <a:r>
            <a:rPr lang="en-US" sz="2800" kern="1200">
              <a:latin typeface="+mj-lt"/>
            </a:rPr>
            <a:t> </a:t>
          </a:r>
          <a:r>
            <a:rPr lang="en-US" sz="2800" kern="1200" err="1">
              <a:latin typeface="+mj-lt"/>
            </a:rPr>
            <a:t>định</a:t>
          </a:r>
          <a:r>
            <a:rPr lang="en-US" sz="2800" kern="1200">
              <a:latin typeface="+mj-lt"/>
            </a:rPr>
            <a:t> </a:t>
          </a:r>
          <a:r>
            <a:rPr lang="en-US" sz="2800" kern="1200" err="1">
              <a:latin typeface="+mj-lt"/>
            </a:rPr>
            <a:t>mục</a:t>
          </a:r>
          <a:r>
            <a:rPr lang="en-US" sz="2800" kern="1200">
              <a:latin typeface="+mj-lt"/>
            </a:rPr>
            <a:t> </a:t>
          </a:r>
          <a:r>
            <a:rPr lang="en-US" sz="2800" kern="1200" err="1">
              <a:latin typeface="+mj-lt"/>
            </a:rPr>
            <a:t>tiêu</a:t>
          </a:r>
          <a:r>
            <a:rPr lang="en-US" sz="2800" kern="1200">
              <a:latin typeface="+mj-lt"/>
            </a:rPr>
            <a:t> </a:t>
          </a:r>
        </a:p>
      </dsp:txBody>
      <dsp:txXfrm rot="-5400000">
        <a:off x="499692" y="27272"/>
        <a:ext cx="6411846" cy="418919"/>
      </dsp:txXfrm>
    </dsp:sp>
    <dsp:sp modelId="{93B37037-6A3E-4380-8683-17DD3B3BA879}">
      <dsp:nvSpPr>
        <dsp:cNvPr id="0" name=""/>
        <dsp:cNvSpPr/>
      </dsp:nvSpPr>
      <dsp:spPr>
        <a:xfrm rot="5400000">
          <a:off x="-107076" y="740476"/>
          <a:ext cx="713844" cy="499691"/>
        </a:xfrm>
        <a:prstGeom prst="chevron">
          <a:avLst/>
        </a:prstGeom>
        <a:solidFill>
          <a:schemeClr val="accent1">
            <a:alpha val="90000"/>
            <a:hueOff val="0"/>
            <a:satOff val="0"/>
            <a:lumOff val="0"/>
            <a:alphaOff val="-6667"/>
          </a:schemeClr>
        </a:solidFill>
        <a:ln w="25400" cap="flat" cmpd="sng" algn="ctr">
          <a:solidFill>
            <a:schemeClr val="accent1">
              <a:alpha val="90000"/>
              <a:hueOff val="0"/>
              <a:satOff val="0"/>
              <a:lumOff val="0"/>
              <a:alphaOff val="-6667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2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800" kern="1200">
              <a:latin typeface="+mj-lt"/>
            </a:rPr>
            <a:t>2</a:t>
          </a:r>
        </a:p>
      </dsp:txBody>
      <dsp:txXfrm rot="-5400000">
        <a:off x="1" y="883246"/>
        <a:ext cx="499691" cy="214153"/>
      </dsp:txXfrm>
    </dsp:sp>
    <dsp:sp modelId="{EFBF27BD-3410-4F4B-8974-0FA761649050}">
      <dsp:nvSpPr>
        <dsp:cNvPr id="0" name=""/>
        <dsp:cNvSpPr/>
      </dsp:nvSpPr>
      <dsp:spPr>
        <a:xfrm rot="5400000">
          <a:off x="3484946" y="-2351855"/>
          <a:ext cx="463999" cy="6434508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alpha val="90000"/>
              <a:hueOff val="0"/>
              <a:satOff val="0"/>
              <a:lumOff val="0"/>
              <a:alphaOff val="-6667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99136" tIns="17780" rIns="17780" bIns="17780" numCol="1" spcCol="1270" anchor="ctr" anchorCtr="0">
          <a:noAutofit/>
        </a:bodyPr>
        <a:lstStyle/>
        <a:p>
          <a:pPr marL="285750" lvl="1" indent="-285750" algn="l" defTabSz="12446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2800" kern="1200" err="1">
              <a:latin typeface="+mj-lt"/>
            </a:rPr>
            <a:t>Liệt</a:t>
          </a:r>
          <a:r>
            <a:rPr lang="en-US" sz="2800" kern="1200">
              <a:latin typeface="+mj-lt"/>
            </a:rPr>
            <a:t> </a:t>
          </a:r>
          <a:r>
            <a:rPr lang="en-US" sz="2800" kern="1200" err="1">
              <a:latin typeface="+mj-lt"/>
            </a:rPr>
            <a:t>kê</a:t>
          </a:r>
          <a:r>
            <a:rPr lang="en-US" sz="2800" kern="1200">
              <a:latin typeface="+mj-lt"/>
            </a:rPr>
            <a:t> </a:t>
          </a:r>
          <a:r>
            <a:rPr lang="en-US" sz="2800" kern="1200" err="1">
              <a:latin typeface="+mj-lt"/>
            </a:rPr>
            <a:t>các</a:t>
          </a:r>
          <a:r>
            <a:rPr lang="en-US" sz="2800" kern="1200">
              <a:latin typeface="+mj-lt"/>
            </a:rPr>
            <a:t> </a:t>
          </a:r>
          <a:r>
            <a:rPr lang="en-US" sz="2800" kern="1200" err="1">
              <a:latin typeface="+mj-lt"/>
            </a:rPr>
            <a:t>công</a:t>
          </a:r>
          <a:r>
            <a:rPr lang="en-US" sz="2800" kern="1200">
              <a:latin typeface="+mj-lt"/>
            </a:rPr>
            <a:t> </a:t>
          </a:r>
          <a:r>
            <a:rPr lang="en-US" sz="2800" kern="1200" err="1">
              <a:latin typeface="+mj-lt"/>
            </a:rPr>
            <a:t>việc</a:t>
          </a:r>
          <a:r>
            <a:rPr lang="en-US" sz="2800" kern="1200">
              <a:latin typeface="+mj-lt"/>
            </a:rPr>
            <a:t> </a:t>
          </a:r>
          <a:r>
            <a:rPr lang="en-US" sz="2800" kern="1200" err="1">
              <a:latin typeface="+mj-lt"/>
            </a:rPr>
            <a:t>phải</a:t>
          </a:r>
          <a:r>
            <a:rPr lang="en-US" sz="2800" kern="1200">
              <a:latin typeface="+mj-lt"/>
            </a:rPr>
            <a:t> </a:t>
          </a:r>
          <a:r>
            <a:rPr lang="en-US" sz="2800" kern="1200" err="1">
              <a:latin typeface="+mj-lt"/>
            </a:rPr>
            <a:t>làm</a:t>
          </a:r>
          <a:endParaRPr lang="en-US" sz="2800" kern="1200">
            <a:latin typeface="+mj-lt"/>
          </a:endParaRPr>
        </a:p>
      </dsp:txBody>
      <dsp:txXfrm rot="-5400000">
        <a:off x="499692" y="656050"/>
        <a:ext cx="6411857" cy="418697"/>
      </dsp:txXfrm>
    </dsp:sp>
    <dsp:sp modelId="{13204958-446A-4EDE-8B60-A1441785B74E}">
      <dsp:nvSpPr>
        <dsp:cNvPr id="0" name=""/>
        <dsp:cNvSpPr/>
      </dsp:nvSpPr>
      <dsp:spPr>
        <a:xfrm rot="5400000">
          <a:off x="-107076" y="1369265"/>
          <a:ext cx="713844" cy="499691"/>
        </a:xfrm>
        <a:prstGeom prst="chevron">
          <a:avLst/>
        </a:prstGeom>
        <a:solidFill>
          <a:schemeClr val="accent1">
            <a:alpha val="90000"/>
            <a:hueOff val="0"/>
            <a:satOff val="0"/>
            <a:lumOff val="0"/>
            <a:alphaOff val="-13333"/>
          </a:schemeClr>
        </a:solidFill>
        <a:ln w="25400" cap="flat" cmpd="sng" algn="ctr">
          <a:solidFill>
            <a:schemeClr val="accent1">
              <a:alpha val="90000"/>
              <a:hueOff val="0"/>
              <a:satOff val="0"/>
              <a:lumOff val="0"/>
              <a:alphaOff val="-13333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2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800" b="0" kern="1200">
              <a:latin typeface="+mj-lt"/>
            </a:rPr>
            <a:t>3</a:t>
          </a:r>
        </a:p>
      </dsp:txBody>
      <dsp:txXfrm rot="-5400000">
        <a:off x="1" y="1512035"/>
        <a:ext cx="499691" cy="214153"/>
      </dsp:txXfrm>
    </dsp:sp>
    <dsp:sp modelId="{899E9F06-6CD0-4652-9D8C-2CC665F9BC1F}">
      <dsp:nvSpPr>
        <dsp:cNvPr id="0" name=""/>
        <dsp:cNvSpPr/>
      </dsp:nvSpPr>
      <dsp:spPr>
        <a:xfrm rot="5400000">
          <a:off x="3484946" y="-1723066"/>
          <a:ext cx="463999" cy="6434508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alpha val="90000"/>
              <a:hueOff val="0"/>
              <a:satOff val="0"/>
              <a:lumOff val="0"/>
              <a:alphaOff val="-13333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99136" tIns="17780" rIns="17780" bIns="17780" numCol="1" spcCol="1270" anchor="ctr" anchorCtr="0">
          <a:noAutofit/>
        </a:bodyPr>
        <a:lstStyle/>
        <a:p>
          <a:pPr marL="285750" lvl="1" indent="-285750" algn="l" defTabSz="12446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2800" kern="1200" err="1">
              <a:latin typeface="+mj-lt"/>
            </a:rPr>
            <a:t>Sắp</a:t>
          </a:r>
          <a:r>
            <a:rPr lang="en-US" sz="2800" kern="1200">
              <a:latin typeface="+mj-lt"/>
            </a:rPr>
            <a:t> </a:t>
          </a:r>
          <a:r>
            <a:rPr lang="en-US" sz="2800" kern="1200" err="1">
              <a:latin typeface="+mj-lt"/>
            </a:rPr>
            <a:t>xếp</a:t>
          </a:r>
          <a:r>
            <a:rPr lang="en-US" sz="2800" kern="1200">
              <a:latin typeface="+mj-lt"/>
            </a:rPr>
            <a:t> </a:t>
          </a:r>
          <a:r>
            <a:rPr lang="en-US" sz="2800" kern="1200" err="1">
              <a:latin typeface="+mj-lt"/>
            </a:rPr>
            <a:t>theo</a:t>
          </a:r>
          <a:r>
            <a:rPr lang="en-US" sz="2800" kern="1200">
              <a:latin typeface="+mj-lt"/>
            </a:rPr>
            <a:t> </a:t>
          </a:r>
          <a:r>
            <a:rPr lang="en-US" sz="2800" kern="1200" err="1">
              <a:latin typeface="+mj-lt"/>
            </a:rPr>
            <a:t>thứ</a:t>
          </a:r>
          <a:r>
            <a:rPr lang="en-US" sz="2800" kern="1200">
              <a:latin typeface="+mj-lt"/>
            </a:rPr>
            <a:t> </a:t>
          </a:r>
          <a:r>
            <a:rPr lang="en-US" sz="2800" kern="1200" err="1">
              <a:latin typeface="+mj-lt"/>
            </a:rPr>
            <a:t>tự</a:t>
          </a:r>
          <a:r>
            <a:rPr lang="en-US" sz="2800" kern="1200">
              <a:latin typeface="+mj-lt"/>
            </a:rPr>
            <a:t> </a:t>
          </a:r>
          <a:r>
            <a:rPr lang="en-US" sz="2800" kern="1200" err="1">
              <a:latin typeface="+mj-lt"/>
            </a:rPr>
            <a:t>ưu</a:t>
          </a:r>
          <a:r>
            <a:rPr lang="en-US" sz="2800" kern="1200">
              <a:latin typeface="+mj-lt"/>
            </a:rPr>
            <a:t> </a:t>
          </a:r>
          <a:r>
            <a:rPr lang="en-US" sz="2800" kern="1200" err="1">
              <a:latin typeface="+mj-lt"/>
            </a:rPr>
            <a:t>tiên</a:t>
          </a:r>
          <a:endParaRPr lang="en-US" sz="2800" kern="1200">
            <a:latin typeface="+mj-lt"/>
          </a:endParaRPr>
        </a:p>
      </dsp:txBody>
      <dsp:txXfrm rot="-5400000">
        <a:off x="499692" y="1284839"/>
        <a:ext cx="6411857" cy="418697"/>
      </dsp:txXfrm>
    </dsp:sp>
    <dsp:sp modelId="{6D5C5F49-F6A1-476D-8689-47A7902499ED}">
      <dsp:nvSpPr>
        <dsp:cNvPr id="0" name=""/>
        <dsp:cNvSpPr/>
      </dsp:nvSpPr>
      <dsp:spPr>
        <a:xfrm rot="5400000">
          <a:off x="-107076" y="1998054"/>
          <a:ext cx="713844" cy="499691"/>
        </a:xfrm>
        <a:prstGeom prst="chevron">
          <a:avLst/>
        </a:prstGeom>
        <a:solidFill>
          <a:schemeClr val="accent1">
            <a:alpha val="90000"/>
            <a:hueOff val="0"/>
            <a:satOff val="0"/>
            <a:lumOff val="0"/>
            <a:alphaOff val="-20000"/>
          </a:schemeClr>
        </a:solidFill>
        <a:ln w="25400" cap="flat" cmpd="sng" algn="ctr">
          <a:solidFill>
            <a:schemeClr val="accent1">
              <a:alpha val="90000"/>
              <a:hueOff val="0"/>
              <a:satOff val="0"/>
              <a:lumOff val="0"/>
              <a:alphaOff val="-2000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2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800" kern="1200">
              <a:latin typeface="+mj-lt"/>
            </a:rPr>
            <a:t>4</a:t>
          </a:r>
        </a:p>
      </dsp:txBody>
      <dsp:txXfrm rot="-5400000">
        <a:off x="1" y="2140824"/>
        <a:ext cx="499691" cy="214153"/>
      </dsp:txXfrm>
    </dsp:sp>
    <dsp:sp modelId="{060EF261-711C-435F-903C-4C9DF55178F6}">
      <dsp:nvSpPr>
        <dsp:cNvPr id="0" name=""/>
        <dsp:cNvSpPr/>
      </dsp:nvSpPr>
      <dsp:spPr>
        <a:xfrm rot="5400000">
          <a:off x="3484946" y="-1094277"/>
          <a:ext cx="463999" cy="6434508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alpha val="90000"/>
              <a:hueOff val="0"/>
              <a:satOff val="0"/>
              <a:lumOff val="0"/>
              <a:alphaOff val="-2000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99136" tIns="17780" rIns="17780" bIns="17780" numCol="1" spcCol="1270" anchor="ctr" anchorCtr="0">
          <a:noAutofit/>
        </a:bodyPr>
        <a:lstStyle/>
        <a:p>
          <a:pPr marL="285750" lvl="1" indent="-285750" algn="l" defTabSz="12446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2800" kern="1200" err="1">
              <a:latin typeface="+mj-lt"/>
            </a:rPr>
            <a:t>Tổng</a:t>
          </a:r>
          <a:r>
            <a:rPr lang="en-US" sz="2800" kern="1200">
              <a:latin typeface="+mj-lt"/>
            </a:rPr>
            <a:t> </a:t>
          </a:r>
          <a:r>
            <a:rPr lang="en-US" sz="2800" kern="1200" err="1">
              <a:latin typeface="+mj-lt"/>
            </a:rPr>
            <a:t>kết</a:t>
          </a:r>
          <a:r>
            <a:rPr lang="en-US" sz="2800" kern="1200">
              <a:latin typeface="+mj-lt"/>
            </a:rPr>
            <a:t> </a:t>
          </a:r>
          <a:r>
            <a:rPr lang="en-US" sz="2800" kern="1200" err="1">
              <a:latin typeface="+mj-lt"/>
            </a:rPr>
            <a:t>lại</a:t>
          </a:r>
          <a:r>
            <a:rPr lang="en-US" sz="2800" kern="1200">
              <a:latin typeface="+mj-lt"/>
            </a:rPr>
            <a:t> </a:t>
          </a:r>
          <a:r>
            <a:rPr lang="en-US" sz="2800" kern="1200" err="1">
              <a:latin typeface="+mj-lt"/>
            </a:rPr>
            <a:t>công</a:t>
          </a:r>
          <a:r>
            <a:rPr lang="en-US" sz="2800" kern="1200">
              <a:latin typeface="+mj-lt"/>
            </a:rPr>
            <a:t> </a:t>
          </a:r>
          <a:r>
            <a:rPr lang="en-US" sz="2800" kern="1200" err="1">
              <a:latin typeface="+mj-lt"/>
            </a:rPr>
            <a:t>việc</a:t>
          </a:r>
          <a:r>
            <a:rPr lang="en-US" sz="2800" kern="1200">
              <a:latin typeface="+mj-lt"/>
            </a:rPr>
            <a:t> </a:t>
          </a:r>
          <a:r>
            <a:rPr lang="en-US" sz="2800" kern="1200" err="1">
              <a:latin typeface="+mj-lt"/>
            </a:rPr>
            <a:t>đã</a:t>
          </a:r>
          <a:r>
            <a:rPr lang="en-US" sz="2800" kern="1200">
              <a:latin typeface="+mj-lt"/>
            </a:rPr>
            <a:t> </a:t>
          </a:r>
          <a:r>
            <a:rPr lang="en-US" sz="2800" kern="1200" err="1">
              <a:latin typeface="+mj-lt"/>
            </a:rPr>
            <a:t>làm</a:t>
          </a:r>
          <a:endParaRPr lang="en-US" sz="2800" kern="1200">
            <a:latin typeface="+mj-lt"/>
          </a:endParaRPr>
        </a:p>
      </dsp:txBody>
      <dsp:txXfrm rot="-5400000">
        <a:off x="499692" y="1913628"/>
        <a:ext cx="6411857" cy="418697"/>
      </dsp:txXfrm>
    </dsp:sp>
    <dsp:sp modelId="{A4BD8B17-23FE-4A2C-B12D-ED402CF2CC1B}">
      <dsp:nvSpPr>
        <dsp:cNvPr id="0" name=""/>
        <dsp:cNvSpPr/>
      </dsp:nvSpPr>
      <dsp:spPr>
        <a:xfrm rot="5400000">
          <a:off x="-107076" y="2626843"/>
          <a:ext cx="713844" cy="499691"/>
        </a:xfrm>
        <a:prstGeom prst="chevron">
          <a:avLst/>
        </a:prstGeom>
        <a:solidFill>
          <a:schemeClr val="accent1">
            <a:alpha val="90000"/>
            <a:hueOff val="0"/>
            <a:satOff val="0"/>
            <a:lumOff val="0"/>
            <a:alphaOff val="-26667"/>
          </a:schemeClr>
        </a:solidFill>
        <a:ln w="25400" cap="flat" cmpd="sng" algn="ctr">
          <a:solidFill>
            <a:schemeClr val="accent1">
              <a:alpha val="90000"/>
              <a:hueOff val="0"/>
              <a:satOff val="0"/>
              <a:lumOff val="0"/>
              <a:alphaOff val="-26667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2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800" kern="1200">
              <a:latin typeface="+mj-lt"/>
            </a:rPr>
            <a:t>5</a:t>
          </a:r>
        </a:p>
      </dsp:txBody>
      <dsp:txXfrm rot="-5400000">
        <a:off x="1" y="2769613"/>
        <a:ext cx="499691" cy="214153"/>
      </dsp:txXfrm>
    </dsp:sp>
    <dsp:sp modelId="{A6AF5DD5-5DA9-4707-9653-5168F78317BF}">
      <dsp:nvSpPr>
        <dsp:cNvPr id="0" name=""/>
        <dsp:cNvSpPr/>
      </dsp:nvSpPr>
      <dsp:spPr>
        <a:xfrm rot="5400000">
          <a:off x="3467122" y="-450742"/>
          <a:ext cx="463999" cy="6434508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alpha val="90000"/>
              <a:hueOff val="0"/>
              <a:satOff val="0"/>
              <a:lumOff val="0"/>
              <a:alphaOff val="-26667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99136" tIns="17780" rIns="17780" bIns="17780" numCol="1" spcCol="1270" anchor="ctr" anchorCtr="0">
          <a:noAutofit/>
        </a:bodyPr>
        <a:lstStyle/>
        <a:p>
          <a:pPr marL="285750" lvl="1" indent="-285750" algn="l" defTabSz="12446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2800" kern="1200" err="1">
              <a:latin typeface="+mj-lt"/>
            </a:rPr>
            <a:t>Làm</a:t>
          </a:r>
          <a:r>
            <a:rPr lang="en-US" sz="2800" kern="1200">
              <a:latin typeface="+mj-lt"/>
            </a:rPr>
            <a:t> </a:t>
          </a:r>
          <a:r>
            <a:rPr lang="en-US" sz="2800" kern="1200" err="1">
              <a:latin typeface="+mj-lt"/>
            </a:rPr>
            <a:t>việc</a:t>
          </a:r>
          <a:r>
            <a:rPr lang="en-US" sz="2800" kern="1200">
              <a:latin typeface="+mj-lt"/>
            </a:rPr>
            <a:t> </a:t>
          </a:r>
          <a:r>
            <a:rPr lang="en-US" sz="2800" kern="1200" err="1">
              <a:latin typeface="+mj-lt"/>
            </a:rPr>
            <a:t>có</a:t>
          </a:r>
          <a:r>
            <a:rPr lang="en-US" sz="2800" kern="1200">
              <a:latin typeface="+mj-lt"/>
            </a:rPr>
            <a:t> </a:t>
          </a:r>
          <a:r>
            <a:rPr lang="en-US" sz="2800" kern="1200" err="1">
              <a:latin typeface="+mj-lt"/>
            </a:rPr>
            <a:t>kỷ</a:t>
          </a:r>
          <a:r>
            <a:rPr lang="en-US" sz="2800" kern="1200">
              <a:latin typeface="+mj-lt"/>
            </a:rPr>
            <a:t> </a:t>
          </a:r>
          <a:r>
            <a:rPr lang="en-US" sz="2800" kern="1200" err="1">
              <a:latin typeface="+mj-lt"/>
            </a:rPr>
            <a:t>luật</a:t>
          </a:r>
          <a:r>
            <a:rPr lang="en-US" sz="2800" kern="1200">
              <a:latin typeface="+mj-lt"/>
            </a:rPr>
            <a:t>, </a:t>
          </a:r>
          <a:r>
            <a:rPr lang="en-US" sz="2800" kern="1200" err="1">
              <a:latin typeface="+mj-lt"/>
            </a:rPr>
            <a:t>tạo</a:t>
          </a:r>
          <a:r>
            <a:rPr lang="en-US" sz="2800" kern="1200">
              <a:latin typeface="+mj-lt"/>
            </a:rPr>
            <a:t> </a:t>
          </a:r>
          <a:r>
            <a:rPr lang="en-US" sz="2800" kern="1200" err="1">
              <a:latin typeface="+mj-lt"/>
            </a:rPr>
            <a:t>thói</a:t>
          </a:r>
          <a:r>
            <a:rPr lang="en-US" sz="2800" kern="1200">
              <a:latin typeface="+mj-lt"/>
            </a:rPr>
            <a:t> </a:t>
          </a:r>
          <a:r>
            <a:rPr lang="en-US" sz="2800" kern="1200" err="1">
              <a:latin typeface="+mj-lt"/>
            </a:rPr>
            <a:t>quen</a:t>
          </a:r>
          <a:endParaRPr lang="en-US" sz="2800" kern="1200">
            <a:latin typeface="+mj-lt"/>
          </a:endParaRPr>
        </a:p>
      </dsp:txBody>
      <dsp:txXfrm rot="-5400000">
        <a:off x="481868" y="2557163"/>
        <a:ext cx="6411857" cy="418697"/>
      </dsp:txXfrm>
    </dsp:sp>
    <dsp:sp modelId="{670A080E-DD3C-415E-BAD5-AB8FE3C59455}">
      <dsp:nvSpPr>
        <dsp:cNvPr id="0" name=""/>
        <dsp:cNvSpPr/>
      </dsp:nvSpPr>
      <dsp:spPr>
        <a:xfrm rot="5400000">
          <a:off x="-107076" y="3255632"/>
          <a:ext cx="713844" cy="499691"/>
        </a:xfrm>
        <a:prstGeom prst="chevron">
          <a:avLst/>
        </a:prstGeom>
        <a:solidFill>
          <a:schemeClr val="accent1">
            <a:alpha val="90000"/>
            <a:hueOff val="0"/>
            <a:satOff val="0"/>
            <a:lumOff val="0"/>
            <a:alphaOff val="-33333"/>
          </a:schemeClr>
        </a:solidFill>
        <a:ln w="25400" cap="flat" cmpd="sng" algn="ctr">
          <a:solidFill>
            <a:schemeClr val="accent1">
              <a:alpha val="90000"/>
              <a:hueOff val="0"/>
              <a:satOff val="0"/>
              <a:lumOff val="0"/>
              <a:alphaOff val="-33333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2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800" kern="1200">
              <a:latin typeface="+mj-lt"/>
            </a:rPr>
            <a:t>6</a:t>
          </a:r>
        </a:p>
      </dsp:txBody>
      <dsp:txXfrm rot="-5400000">
        <a:off x="1" y="3398402"/>
        <a:ext cx="499691" cy="214153"/>
      </dsp:txXfrm>
    </dsp:sp>
    <dsp:sp modelId="{935B799B-CE46-4629-9FF2-C6D41926C0C5}">
      <dsp:nvSpPr>
        <dsp:cNvPr id="0" name=""/>
        <dsp:cNvSpPr/>
      </dsp:nvSpPr>
      <dsp:spPr>
        <a:xfrm rot="5400000">
          <a:off x="3484946" y="163301"/>
          <a:ext cx="463999" cy="6434508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alpha val="90000"/>
              <a:hueOff val="0"/>
              <a:satOff val="0"/>
              <a:lumOff val="0"/>
              <a:alphaOff val="-33333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99136" tIns="17780" rIns="17780" bIns="17780" numCol="1" spcCol="1270" anchor="ctr" anchorCtr="0">
          <a:noAutofit/>
        </a:bodyPr>
        <a:lstStyle/>
        <a:p>
          <a:pPr marL="285750" lvl="1" indent="-285750" algn="l" defTabSz="12446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2800" kern="1200" err="1">
              <a:latin typeface="+mj-lt"/>
            </a:rPr>
            <a:t>Tập</a:t>
          </a:r>
          <a:r>
            <a:rPr lang="en-US" sz="2800" kern="1200">
              <a:latin typeface="+mj-lt"/>
            </a:rPr>
            <a:t> </a:t>
          </a:r>
          <a:r>
            <a:rPr lang="en-US" sz="2800" kern="1200" err="1">
              <a:latin typeface="+mj-lt"/>
            </a:rPr>
            <a:t>trung</a:t>
          </a:r>
          <a:r>
            <a:rPr lang="en-US" sz="2800" kern="1200">
              <a:latin typeface="+mj-lt"/>
            </a:rPr>
            <a:t> CAO ĐỘ </a:t>
          </a:r>
          <a:r>
            <a:rPr lang="en-US" sz="2800" kern="1200" err="1">
              <a:latin typeface="+mj-lt"/>
            </a:rPr>
            <a:t>khi</a:t>
          </a:r>
          <a:r>
            <a:rPr lang="en-US" sz="2800" kern="1200">
              <a:latin typeface="+mj-lt"/>
            </a:rPr>
            <a:t> </a:t>
          </a:r>
          <a:r>
            <a:rPr lang="en-US" sz="2800" kern="1200" err="1">
              <a:latin typeface="+mj-lt"/>
            </a:rPr>
            <a:t>thực</a:t>
          </a:r>
          <a:r>
            <a:rPr lang="en-US" sz="2800" kern="1200">
              <a:latin typeface="+mj-lt"/>
            </a:rPr>
            <a:t> </a:t>
          </a:r>
          <a:r>
            <a:rPr lang="en-US" sz="2800" kern="1200" err="1">
              <a:latin typeface="+mj-lt"/>
            </a:rPr>
            <a:t>hiện</a:t>
          </a:r>
          <a:endParaRPr lang="en-US" sz="2800" kern="1200">
            <a:latin typeface="+mj-lt"/>
          </a:endParaRPr>
        </a:p>
      </dsp:txBody>
      <dsp:txXfrm rot="-5400000">
        <a:off x="499692" y="3171207"/>
        <a:ext cx="6411857" cy="418697"/>
      </dsp:txXfrm>
    </dsp:sp>
    <dsp:sp modelId="{3CC33571-BCC2-438E-888B-765258576C2F}">
      <dsp:nvSpPr>
        <dsp:cNvPr id="0" name=""/>
        <dsp:cNvSpPr/>
      </dsp:nvSpPr>
      <dsp:spPr>
        <a:xfrm rot="5400000">
          <a:off x="-107076" y="3884421"/>
          <a:ext cx="713844" cy="499691"/>
        </a:xfrm>
        <a:prstGeom prst="chevron">
          <a:avLst/>
        </a:prstGeom>
        <a:solidFill>
          <a:schemeClr val="accent1">
            <a:alpha val="90000"/>
            <a:hueOff val="0"/>
            <a:satOff val="0"/>
            <a:lumOff val="0"/>
            <a:alphaOff val="-40000"/>
          </a:schemeClr>
        </a:solidFill>
        <a:ln w="25400" cap="flat" cmpd="sng" algn="ctr">
          <a:solidFill>
            <a:schemeClr val="accent1">
              <a:alpha val="90000"/>
              <a:hueOff val="0"/>
              <a:satOff val="0"/>
              <a:lumOff val="0"/>
              <a:alphaOff val="-4000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2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800" kern="1200">
              <a:latin typeface="+mj-lt"/>
            </a:rPr>
            <a:t>7</a:t>
          </a:r>
        </a:p>
      </dsp:txBody>
      <dsp:txXfrm rot="-5400000">
        <a:off x="1" y="4027191"/>
        <a:ext cx="499691" cy="214153"/>
      </dsp:txXfrm>
    </dsp:sp>
    <dsp:sp modelId="{40A5210D-D33D-4FF3-9EA0-F5BED707D4C8}">
      <dsp:nvSpPr>
        <dsp:cNvPr id="0" name=""/>
        <dsp:cNvSpPr/>
      </dsp:nvSpPr>
      <dsp:spPr>
        <a:xfrm rot="5400000">
          <a:off x="3484946" y="792090"/>
          <a:ext cx="463999" cy="6434508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alpha val="90000"/>
              <a:hueOff val="0"/>
              <a:satOff val="0"/>
              <a:lumOff val="0"/>
              <a:alphaOff val="-4000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99136" tIns="17780" rIns="17780" bIns="17780" numCol="1" spcCol="1270" anchor="ctr" anchorCtr="0">
          <a:noAutofit/>
        </a:bodyPr>
        <a:lstStyle/>
        <a:p>
          <a:pPr marL="285750" lvl="1" indent="-285750" algn="l" defTabSz="12446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2800" kern="1200" err="1">
              <a:latin typeface="+mj-lt"/>
            </a:rPr>
            <a:t>Lập</a:t>
          </a:r>
          <a:r>
            <a:rPr lang="en-US" sz="2800" kern="1200">
              <a:latin typeface="+mj-lt"/>
            </a:rPr>
            <a:t> </a:t>
          </a:r>
          <a:r>
            <a:rPr lang="en-US" sz="2800" kern="1200" err="1">
              <a:latin typeface="+mj-lt"/>
            </a:rPr>
            <a:t>mốc</a:t>
          </a:r>
          <a:r>
            <a:rPr lang="en-US" sz="2800" kern="1200">
              <a:latin typeface="+mj-lt"/>
            </a:rPr>
            <a:t> </a:t>
          </a:r>
          <a:r>
            <a:rPr lang="en-US" sz="2800" kern="1200" err="1">
              <a:latin typeface="+mj-lt"/>
            </a:rPr>
            <a:t>thời</a:t>
          </a:r>
          <a:r>
            <a:rPr lang="en-US" sz="2800" kern="1200">
              <a:latin typeface="+mj-lt"/>
            </a:rPr>
            <a:t> </a:t>
          </a:r>
          <a:r>
            <a:rPr lang="en-US" sz="2800" kern="1200" err="1">
              <a:latin typeface="+mj-lt"/>
            </a:rPr>
            <a:t>gian</a:t>
          </a:r>
          <a:r>
            <a:rPr lang="en-US" sz="2800" kern="1200">
              <a:latin typeface="+mj-lt"/>
            </a:rPr>
            <a:t> </a:t>
          </a:r>
          <a:r>
            <a:rPr lang="en-US" sz="2800" kern="1200" err="1">
              <a:latin typeface="+mj-lt"/>
            </a:rPr>
            <a:t>cụ</a:t>
          </a:r>
          <a:r>
            <a:rPr lang="en-US" sz="2800" kern="1200">
              <a:latin typeface="+mj-lt"/>
            </a:rPr>
            <a:t> </a:t>
          </a:r>
          <a:r>
            <a:rPr lang="en-US" sz="2800" kern="1200" err="1">
              <a:latin typeface="+mj-lt"/>
            </a:rPr>
            <a:t>thể</a:t>
          </a:r>
          <a:endParaRPr lang="en-US" sz="2800" kern="1200">
            <a:latin typeface="+mj-lt"/>
          </a:endParaRPr>
        </a:p>
      </dsp:txBody>
      <dsp:txXfrm rot="-5400000">
        <a:off x="499692" y="3799996"/>
        <a:ext cx="6411857" cy="418697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8/layout/VerticalCurvedList">
  <dgm:title val=""/>
  <dgm:desc val=""/>
  <dgm:catLst>
    <dgm:cat type="list" pri="2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7"/>
      <dgm:chPref val="7"/>
      <dgm:dir/>
    </dgm:varLst>
    <dgm:alg type="composite"/>
    <dgm:shape xmlns:r="http://schemas.openxmlformats.org/officeDocument/2006/relationships" r:blip="">
      <dgm:adjLst/>
    </dgm:shape>
    <dgm:constrLst>
      <dgm:constr type="w" for="ch" refType="h" refFor="ch" op="gte" fact="0.8"/>
    </dgm:constrLst>
    <dgm:layoutNode name="Name1">
      <dgm:alg type="composite"/>
      <dgm:shape xmlns:r="http://schemas.openxmlformats.org/officeDocument/2006/relationships" r:blip="">
        <dgm:adjLst/>
      </dgm:shape>
      <dgm:choose name="Name2">
        <dgm:if name="Name3" func="var" arg="dir" op="equ" val="norm">
          <dgm:choose name="Name4">
            <dgm:if name="Name5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h" fact="0.225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primFontSz" for="ch" ptType="node" op="equ" val="65"/>
              </dgm:constrLst>
            </dgm:if>
            <dgm:if name="Name6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h" fact="0.1891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h" fact="0.1891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primFontSz" for="ch" ptType="node" op="equ" val="65"/>
              </dgm:constrLst>
            </dgm:if>
            <dgm:if name="Name7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h" fact="0.1526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h" fact="0.2253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h" fact="0.1526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primFontSz" for="ch" ptType="node" op="equ" val="65"/>
              </dgm:constrLst>
            </dgm:if>
            <dgm:if name="Name8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h" fact="0.1268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h" fact="0.215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h" fact="0.21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h" fact="0.126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primFontSz" for="ch" ptType="node" op="equ" val="65"/>
              </dgm:constrLst>
            </dgm:if>
            <dgm:if name="Name9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h" fact="0.1082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h" fact="0.197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h" fact="0.2253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h" fact="0.197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h" fact="0.1082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primFontSz" for="ch" ptType="node" op="equ" val="65"/>
              </dgm:constrLst>
            </dgm:if>
            <dgm:if name="Name10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h" fact="0.094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h" fact="0.1809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h" fact="0.220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h" fact="0.2205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h" fact="0.18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h" fact="0.0943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primFontSz" for="ch" ptType="node" op="equ" val="65"/>
              </dgm:constrLst>
            </dgm:if>
            <dgm:else name="Name1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h" fact="0.0835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h" fact="0.165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h" fact="0.2109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h" fact="0.2253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h" fact="0.21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h" fact="0.1658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h" fact="0.0835"/>
                <dgm:constr type="l" for="ch" forName="text_7" refType="ctrX" refFor="ch" refForName="accent_7"/>
                <dgm:constr type="r" for="ch" forName="text_7" refType="w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lMarg" for="ch" forName="text_7" refType="w" refFor="ch" refForName="accent_7" fact="1.8"/>
                <dgm:constr type="primFontSz" for="ch" ptType="node" op="equ" val="65"/>
              </dgm:constrLst>
            </dgm:else>
          </dgm:choose>
        </dgm:if>
        <dgm:else name="Name12">
          <dgm:choose name="Name13">
            <dgm:if name="Name14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w"/>
                <dgm:constr type="ctrXOff" for="ch" forName="accent_1" refType="h" fact="-0.225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primFontSz" for="ch" ptType="node" op="equ" val="65"/>
              </dgm:constrLst>
            </dgm:if>
            <dgm:if name="Name15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w"/>
                <dgm:constr type="ctrXOff" for="ch" forName="accent_1" refType="h" fact="-0.1891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w"/>
                <dgm:constr type="ctrXOff" for="ch" forName="accent_2" refType="h" fact="-0.1891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primFontSz" for="ch" ptType="node" op="equ" val="65"/>
              </dgm:constrLst>
            </dgm:if>
            <dgm:if name="Name16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w"/>
                <dgm:constr type="ctrXOff" for="ch" forName="accent_1" refType="h" fact="-0.1526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w"/>
                <dgm:constr type="ctrXOff" for="ch" forName="accent_2" refType="h" fact="-0.2253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w"/>
                <dgm:constr type="ctrXOff" for="ch" forName="accent_3" refType="h" fact="-0.1526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primFontSz" for="ch" ptType="node" op="equ" val="65"/>
              </dgm:constrLst>
            </dgm:if>
            <dgm:if name="Name17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w"/>
                <dgm:constr type="ctrXOff" for="ch" forName="accent_1" refType="h" fact="-0.1268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w"/>
                <dgm:constr type="ctrXOff" for="ch" forName="accent_2" refType="h" fact="-0.215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w"/>
                <dgm:constr type="ctrXOff" for="ch" forName="accent_3" refType="h" fact="-0.21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w"/>
                <dgm:constr type="ctrXOff" for="ch" forName="accent_4" refType="h" fact="-0.126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primFontSz" for="ch" ptType="node" op="equ" val="65"/>
              </dgm:constrLst>
            </dgm:if>
            <dgm:if name="Name18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w"/>
                <dgm:constr type="ctrXOff" for="ch" forName="accent_1" refType="h" fact="-0.1082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w"/>
                <dgm:constr type="ctrXOff" for="ch" forName="accent_2" refType="h" fact="-0.197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w"/>
                <dgm:constr type="ctrXOff" for="ch" forName="accent_3" refType="h" fact="-0.2253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w"/>
                <dgm:constr type="ctrXOff" for="ch" forName="accent_4" refType="h" fact="-0.197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w"/>
                <dgm:constr type="ctrXOff" for="ch" forName="accent_5" refType="h" fact="-0.1082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primFontSz" for="ch" ptType="node" op="equ" val="65"/>
              </dgm:constrLst>
            </dgm:if>
            <dgm:if name="Name19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w"/>
                <dgm:constr type="ctrXOff" for="ch" forName="accent_1" refType="h" fact="-0.094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w"/>
                <dgm:constr type="ctrXOff" for="ch" forName="accent_2" refType="h" fact="-0.1809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w"/>
                <dgm:constr type="ctrXOff" for="ch" forName="accent_3" refType="h" fact="-0.220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w"/>
                <dgm:constr type="ctrXOff" for="ch" forName="accent_4" refType="h" fact="-0.2205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w"/>
                <dgm:constr type="ctrXOff" for="ch" forName="accent_5" refType="h" fact="-0.18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w"/>
                <dgm:constr type="ctrXOff" for="ch" forName="accent_6" refType="h" fact="-0.0943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primFontSz" for="ch" ptType="node" op="equ" val="65"/>
              </dgm:constrLst>
            </dgm:if>
            <dgm:else name="Name20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w"/>
                <dgm:constr type="ctrXOff" for="ch" forName="accent_1" refType="h" fact="-0.0835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w"/>
                <dgm:constr type="ctrXOff" for="ch" forName="accent_2" refType="h" fact="-0.165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w"/>
                <dgm:constr type="ctrXOff" for="ch" forName="accent_3" refType="h" fact="-0.2109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w"/>
                <dgm:constr type="ctrXOff" for="ch" forName="accent_4" refType="h" fact="-0.2253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w"/>
                <dgm:constr type="ctrXOff" for="ch" forName="accent_5" refType="h" fact="-0.21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w"/>
                <dgm:constr type="ctrXOff" for="ch" forName="accent_6" refType="h" fact="-0.1658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w"/>
                <dgm:constr type="ctrXOff" for="ch" forName="accent_7" refType="h" fact="-0.0835"/>
                <dgm:constr type="r" for="ch" forName="text_7" refType="ctrX" refFor="ch" refForName="accent_7"/>
                <dgm:constr type="rOff" for="ch" forName="text_7" refType="ctrXOff" refFor="ch" refForName="accent_7"/>
                <dgm:constr type="l" for="ch" forName="text_7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rMarg" for="ch" forName="text_7" refType="w" refFor="ch" refForName="accent_7" fact="1.8"/>
                <dgm:constr type="primFontSz" for="ch" ptType="node" op="equ" val="65"/>
              </dgm:constrLst>
            </dgm:else>
          </dgm:choose>
        </dgm:else>
      </dgm:choose>
      <dgm:layoutNode name="cycle">
        <dgm:choose name="Name21">
          <dgm:if name="Name22" func="var" arg="dir" op="equ" val="norm">
            <dgm:alg type="cycle">
              <dgm:param type="stAng" val="45"/>
              <dgm:param type="spanAng" val="90"/>
            </dgm:alg>
          </dgm:if>
          <dgm:else name="Name23">
            <dgm:alg type="cycle">
              <dgm:param type="stAng" val="225"/>
              <dgm:param type="spanAng" val="90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val="1"/>
          <dgm:constr type="h" for="ch" val="1"/>
          <dgm:constr type="diam" for="ch" forName="conn" refType="diam"/>
        </dgm:constrLst>
        <dgm:layoutNode name="src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conn" styleLbl="parChTrans1D2">
          <dgm:alg type="conn">
            <dgm:param type="connRout" val="curve"/>
            <dgm:param type="srcNode" val="srcNode"/>
            <dgm:param type="dstNode" val="dstNode"/>
            <dgm:param type="begPts" val="ctr"/>
            <dgm:param type="endPts" val="ctr"/>
            <dgm:param type="endSty" val="noArr"/>
          </dgm:alg>
          <dgm:shape xmlns:r="http://schemas.openxmlformats.org/officeDocument/2006/relationships" type="conn" r:blip="">
            <dgm:adjLst/>
          </dgm:shape>
          <dgm:presOf axis="desOrSelf" ptType="sibTrans" hideLastTrans="0" st="0" cnt="1"/>
          <dgm:constrLst>
            <dgm:constr type="begPad"/>
            <dgm:constr type="endPad"/>
          </dgm:constrLst>
        </dgm:layoutNode>
        <dgm:layoutNode name="extra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dstNode">
          <dgm:alg type="sp"/>
          <dgm:shape xmlns:r="http://schemas.openxmlformats.org/officeDocument/2006/relationships" type="rect" r:blip="" hideGeom="1">
            <dgm:adjLst/>
          </dgm:shape>
          <dgm:presOf/>
        </dgm:layoutNode>
      </dgm:layoutNode>
      <dgm:forEach name="wrapper" axis="self" ptType="parTrans">
        <dgm:forEach name="wrapper2" axis="self" ptType="sibTrans" st="2">
          <dgm:forEach name="accentRepeat" axis="self">
            <dgm:layoutNode name="accentRepeatNode" styleLbl="solidFgAcc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</dgm:forEach>
        </dgm:forEach>
      </dgm:forEach>
      <dgm:forEach name="Name24" axis="ch" ptType="node" cnt="1">
        <dgm:layoutNode name="text_1" styleLbl="node1">
          <dgm:varLst>
            <dgm:bulletEnabled val="1"/>
          </dgm:varLst>
          <dgm:choose name="Name25">
            <dgm:if name="Name2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2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1">
          <dgm:alg type="sp"/>
          <dgm:shape xmlns:r="http://schemas.openxmlformats.org/officeDocument/2006/relationships" r:blip="">
            <dgm:adjLst/>
          </dgm:shape>
          <dgm:presOf/>
          <dgm:constrLst/>
          <dgm:forEach name="Name28" ref="accentRepeat"/>
        </dgm:layoutNode>
      </dgm:forEach>
      <dgm:forEach name="Name29" axis="ch" ptType="node" st="2" cnt="1">
        <dgm:layoutNode name="text_2" styleLbl="node1">
          <dgm:varLst>
            <dgm:bulletEnabled val="1"/>
          </dgm:varLst>
          <dgm:choose name="Name30">
            <dgm:if name="Name3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2">
          <dgm:alg type="sp"/>
          <dgm:shape xmlns:r="http://schemas.openxmlformats.org/officeDocument/2006/relationships" r:blip="">
            <dgm:adjLst/>
          </dgm:shape>
          <dgm:presOf/>
          <dgm:constrLst/>
          <dgm:forEach name="Name33" ref="accentRepeat"/>
        </dgm:layoutNode>
      </dgm:forEach>
      <dgm:forEach name="Name34" axis="ch" ptType="node" st="3" cnt="1">
        <dgm:layoutNode name="text_3" styleLbl="node1">
          <dgm:varLst>
            <dgm:bulletEnabled val="1"/>
          </dgm:varLst>
          <dgm:choose name="Name35">
            <dgm:if name="Name3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3">
          <dgm:alg type="sp"/>
          <dgm:shape xmlns:r="http://schemas.openxmlformats.org/officeDocument/2006/relationships" r:blip="">
            <dgm:adjLst/>
          </dgm:shape>
          <dgm:presOf/>
          <dgm:constrLst/>
          <dgm:forEach name="Name38" ref="accentRepeat"/>
        </dgm:layoutNode>
      </dgm:forEach>
      <dgm:forEach name="Name39" axis="ch" ptType="node" st="4" cnt="1">
        <dgm:layoutNode name="text_4" styleLbl="node1">
          <dgm:varLst>
            <dgm:bulletEnabled val="1"/>
          </dgm:varLst>
          <dgm:choose name="Name40">
            <dgm:if name="Name4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4">
          <dgm:alg type="sp"/>
          <dgm:shape xmlns:r="http://schemas.openxmlformats.org/officeDocument/2006/relationships" r:blip="">
            <dgm:adjLst/>
          </dgm:shape>
          <dgm:presOf/>
          <dgm:constrLst/>
          <dgm:forEach name="Name43" ref="accentRepeat"/>
        </dgm:layoutNode>
      </dgm:forEach>
      <dgm:forEach name="Name44" axis="ch" ptType="node" st="5" cnt="1">
        <dgm:layoutNode name="text_5" styleLbl="node1">
          <dgm:varLst>
            <dgm:bulletEnabled val="1"/>
          </dgm:varLst>
          <dgm:choose name="Name45">
            <dgm:if name="Name4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5">
          <dgm:alg type="sp"/>
          <dgm:shape xmlns:r="http://schemas.openxmlformats.org/officeDocument/2006/relationships" r:blip="">
            <dgm:adjLst/>
          </dgm:shape>
          <dgm:presOf/>
          <dgm:constrLst/>
          <dgm:forEach name="Name48" ref="accentRepeat"/>
        </dgm:layoutNode>
      </dgm:forEach>
      <dgm:forEach name="Name49" axis="ch" ptType="node" st="6" cnt="1">
        <dgm:layoutNode name="text_6" styleLbl="node1">
          <dgm:varLst>
            <dgm:bulletEnabled val="1"/>
          </dgm:varLst>
          <dgm:choose name="Name50">
            <dgm:if name="Name5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6">
          <dgm:alg type="sp"/>
          <dgm:shape xmlns:r="http://schemas.openxmlformats.org/officeDocument/2006/relationships" r:blip="">
            <dgm:adjLst/>
          </dgm:shape>
          <dgm:presOf/>
          <dgm:constrLst/>
          <dgm:forEach name="Name53" ref="accentRepeat"/>
        </dgm:layoutNode>
      </dgm:forEach>
      <dgm:forEach name="Name54" axis="ch" ptType="node" st="7" cnt="1">
        <dgm:layoutNode name="text_7" styleLbl="node1">
          <dgm:varLst>
            <dgm:bulletEnabled val="1"/>
          </dgm:varLst>
          <dgm:choose name="Name55">
            <dgm:if name="Name5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7">
          <dgm:alg type="sp"/>
          <dgm:shape xmlns:r="http://schemas.openxmlformats.org/officeDocument/2006/relationships" r:blip="">
            <dgm:adjLst/>
          </dgm:shape>
          <dgm:presOf/>
          <dgm:constrLst/>
          <dgm:forEach name="Name58" ref="accentRepeat"/>
        </dgm:layoutNode>
      </dgm:forEach>
    </dgm:layoutNode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chevron2">
  <dgm:title val=""/>
  <dgm:desc val=""/>
  <dgm:catLst>
    <dgm:cat type="process" pri="12000"/>
    <dgm:cat type="list" pri="16000"/>
    <dgm:cat type="convert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</dgm:ptLst>
      <dgm:cxnLst>
        <dgm:cxn modelId="4" srcId="0" destId="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linearFlow">
    <dgm:varLst>
      <dgm:dir/>
      <dgm:animLvl val="lvl"/>
      <dgm:resizeHandles val="exact"/>
    </dgm:varLst>
    <dgm:alg type="lin">
      <dgm:param type="linDir" val="fromT"/>
      <dgm:param type="nodeHorzAlign" val="l"/>
    </dgm:alg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h" for="des" forName="parentText" op="equ"/>
      <dgm:constr type="h" for="ch" forName="sp" val="-14.88"/>
      <dgm:constr type="h" for="ch" forName="sp" refType="w" refFor="des" refForName="parentText" op="gte" fact="-0.3"/>
      <dgm:constr type="primFontSz" for="des" forName="parentText" op="equ" val="65"/>
      <dgm:constr type="primFontSz" for="des" forName="descendantText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t" for="ch" forName="parentText"/>
              <dgm:constr type="l" for="ch" forName="parentText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 refType="w" refFor="ch" refForName="pare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if>
          <dgm:else name="Name3">
            <dgm:constrLst>
              <dgm:constr type="t" for="ch" forName="parentText"/>
              <dgm:constr type="r" for="ch" forName="parentText" refType="w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else>
        </dgm:choose>
        <dgm:ruleLst/>
        <dgm:layoutNode name="parentText" styleLbl="alignNode1">
          <dgm:varLst>
            <dgm:chMax val="1"/>
            <dgm:bulletEnabled val="1"/>
          </dgm:varLst>
          <dgm:alg type="tx"/>
          <dgm:shape xmlns:r="http://schemas.openxmlformats.org/officeDocument/2006/relationships" rot="90" type="chevron" r:blip="">
            <dgm:adjLst/>
          </dgm:shape>
          <dgm:presOf axis="self" ptType="node"/>
          <dgm:constrLst>
            <dgm:constr type="lMarg" refType="primFontSz" fact="0.05"/>
            <dgm:constr type="rMarg" refType="primFontSz" fact="0.05"/>
            <dgm:constr type="tMarg" refType="primFontSz" fact="0.05"/>
            <dgm:constr type="bMarg" refType="primFontSz" fact="0.05"/>
          </dgm:constrLst>
          <dgm:ruleLst>
            <dgm:rule type="h" val="100" fact="NaN" max="NaN"/>
            <dgm:rule type="primFontSz" val="24" fact="NaN" max="NaN"/>
            <dgm:rule type="h" val="110" fact="NaN" max="NaN"/>
            <dgm:rule type="primFontSz" val="18" fact="NaN" max="NaN"/>
            <dgm:rule type="h" val="INF" fact="NaN" max="NaN"/>
            <dgm:rule type="primFontSz" val="5" fact="NaN" max="NaN"/>
          </dgm:ruleLst>
        </dgm:layoutNode>
        <dgm:layoutNode name="descendantText" styleLbl="alignAcc1">
          <dgm:varLst>
            <dgm:bulletEnabled val="1"/>
          </dgm:varLst>
          <dgm:choose name="Name4">
            <dgm:if name="Name5" func="var" arg="dir" op="equ" val="norm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90" type="round2SameRect" r:blip="">
                <dgm:adjLst/>
              </dgm:shape>
            </dgm:if>
            <dgm:else name="Name6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-90" type="round2SameRect" r:blip="">
                <dgm:adjLst/>
              </dgm:shape>
            </dgm:else>
          </dgm:choose>
          <dgm:presOf axis="des" ptType="node"/>
          <dgm:choose name="Name7">
            <dgm:if name="Name8" func="var" arg="dir" op="equ" val="norm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rMarg" refType="primFontSz" fact="0.05"/>
              </dgm:constrLst>
            </dgm:if>
            <dgm:else name="Name9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lMarg" refType="primFontSz" fact="0.05"/>
              </dgm:constrLst>
            </dgm:else>
          </dgm:choose>
          <dgm:ruleLst>
            <dgm:rule type="primFontSz" val="5" fact="NaN" max="NaN"/>
          </dgm:ruleLst>
        </dgm:layoutNode>
      </dgm:layoutNode>
      <dgm:forEach name="Name10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>
            <dgm:constr type="w" val="1"/>
            <dgm:constr type="h" val="37.5"/>
          </dgm:constrLst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rawings/_rels/drawing1.xml.rels><?xml version="1.0" encoding="UTF-8" standalone="yes"?>
<Relationships xmlns="http://schemas.openxmlformats.org/package/2006/relationships"><Relationship Id="rId2" Type="http://schemas.microsoft.com/office/2007/relationships/hdphoto" Target="../media/hdphoto3.wdp"/><Relationship Id="rId1" Type="http://schemas.openxmlformats.org/officeDocument/2006/relationships/image" Target="../media/image33.png"/></Relationships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0.2125</cdr:x>
      <cdr:y>0.05168</cdr:y>
    </cdr:from>
    <cdr:to>
      <cdr:x>0.365</cdr:x>
      <cdr:y>0.25</cdr:y>
    </cdr:to>
    <cdr:pic>
      <cdr:nvPicPr>
        <cdr:cNvPr id="2" name="Picture 1"/>
        <cdr:cNvPicPr>
          <a:picLocks xmlns:a="http://schemas.openxmlformats.org/drawingml/2006/main" noChangeAspect="1"/>
        </cdr:cNvPicPr>
      </cdr:nvPicPr>
      <cdr:blipFill rotWithShape="1">
        <a:blip xmlns:a="http://schemas.openxmlformats.org/drawingml/2006/main" xmlns:r="http://schemas.openxmlformats.org/officeDocument/2006/relationships" r:embed="rId1">
          <a:extLst>
            <a:ext uri="{BEBA8EAE-BF5A-486C-A8C5-ECC9F3942E4B}">
              <a14:imgProps xmlns="" xmlns:a14="http://schemas.microsoft.com/office/drawing/2010/main">
                <a14:imgLayer r:embed="rId2">
                  <a14:imgEffect>
                    <a14:backgroundRemoval t="0" b="89691" l="7336" r="96139"/>
                  </a14:imgEffect>
                </a14:imgLayer>
              </a14:imgProps>
            </a:ext>
            <a:ext uri="{28A0092B-C50C-407E-A947-70E740481C1C}">
              <a14:useLocalDpi xmlns="" xmlns:a14="http://schemas.microsoft.com/office/drawing/2010/main" val="0"/>
            </a:ext>
          </a:extLst>
        </a:blip>
        <a:srcRect xmlns:a="http://schemas.openxmlformats.org/drawingml/2006/main" r="22775"/>
        <a:stretch xmlns:a="http://schemas.openxmlformats.org/drawingml/2006/main"/>
      </cdr:blipFill>
      <cdr:spPr>
        <a:xfrm xmlns:a="http://schemas.openxmlformats.org/drawingml/2006/main">
          <a:off x="1295400" y="234950"/>
          <a:ext cx="929640" cy="901700"/>
        </a:xfrm>
        <a:prstGeom xmlns:a="http://schemas.openxmlformats.org/drawingml/2006/main" prst="rect">
          <a:avLst/>
        </a:prstGeom>
      </cdr:spPr>
    </cdr:pic>
  </cdr:relSizeAnchor>
</c:userShape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3644C77-4594-49F7-A878-23DB5AA42D50}" type="datetimeFigureOut">
              <a:rPr lang="en-US" smtClean="0"/>
              <a:pPr/>
              <a:t>3/11/2016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8A0BC90-D13A-42B9-BA93-D8BBD4725EA8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49051343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showMasterPhAnim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83" name="Picture 11" descr="WATER TITLE B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074" name="Rectangle 2"/>
          <p:cNvSpPr>
            <a:spLocks noGrp="1" noChangeArrowheads="1"/>
          </p:cNvSpPr>
          <p:nvPr>
            <p:ph type="ctrTitle"/>
          </p:nvPr>
        </p:nvSpPr>
        <p:spPr>
          <a:xfrm>
            <a:off x="179388" y="1916113"/>
            <a:ext cx="7772400" cy="1470025"/>
          </a:xfrm>
        </p:spPr>
        <p:txBody>
          <a:bodyPr/>
          <a:lstStyle>
            <a:lvl1pPr>
              <a:defRPr sz="4000" b="1">
                <a:solidFill>
                  <a:schemeClr val="accent2"/>
                </a:solidFill>
              </a:defRPr>
            </a:lvl1pPr>
          </a:lstStyle>
          <a:p>
            <a:pPr lvl="0"/>
            <a:r>
              <a:rPr lang="en-US" noProof="0"/>
              <a:t>Click to edit Master title style</a:t>
            </a:r>
            <a:endParaRPr lang="en-GB" noProof="0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79388" y="3671888"/>
            <a:ext cx="6400800" cy="1752600"/>
          </a:xfrm>
        </p:spPr>
        <p:txBody>
          <a:bodyPr/>
          <a:lstStyle>
            <a:lvl1pPr marL="0" indent="0">
              <a:buFontTx/>
              <a:buNone/>
              <a:defRPr b="1">
                <a:solidFill>
                  <a:schemeClr val="bg1"/>
                </a:solidFill>
              </a:defRPr>
            </a:lvl1pPr>
          </a:lstStyle>
          <a:p>
            <a:pPr lvl="0"/>
            <a:r>
              <a:rPr lang="en-US" noProof="0"/>
              <a:t>Click to edit Master subtitle style</a:t>
            </a:r>
            <a:endParaRPr lang="en-GB" noProof="0"/>
          </a:p>
        </p:txBody>
      </p:sp>
      <p:sp>
        <p:nvSpPr>
          <p:cNvPr id="3080" name="Rectangle 8"/>
          <p:cNvSpPr>
            <a:spLocks noGrp="1" noChangeArrowheads="1"/>
          </p:cNvSpPr>
          <p:nvPr>
            <p:ph type="dt" sz="half" idx="2"/>
          </p:nvPr>
        </p:nvSpPr>
        <p:spPr/>
        <p:txBody>
          <a:bodyPr/>
          <a:lstStyle>
            <a:lvl1pPr>
              <a:defRPr>
                <a:solidFill>
                  <a:schemeClr val="accent2"/>
                </a:solidFill>
              </a:defRPr>
            </a:lvl1pPr>
          </a:lstStyle>
          <a:p>
            <a:endParaRPr lang="en-GB"/>
          </a:p>
        </p:txBody>
      </p:sp>
      <p:sp>
        <p:nvSpPr>
          <p:cNvPr id="3081" name="Rectangle 9"/>
          <p:cNvSpPr>
            <a:spLocks noGrp="1" noChangeArrowheads="1"/>
          </p:cNvSpPr>
          <p:nvPr>
            <p:ph type="ftr" sz="quarter" idx="3"/>
          </p:nvPr>
        </p:nvSpPr>
        <p:spPr/>
        <p:txBody>
          <a:bodyPr/>
          <a:lstStyle>
            <a:lvl1pPr>
              <a:defRPr>
                <a:solidFill>
                  <a:schemeClr val="accent2"/>
                </a:solidFill>
              </a:defRPr>
            </a:lvl1pPr>
          </a:lstStyle>
          <a:p>
            <a:endParaRPr lang="en-GB"/>
          </a:p>
        </p:txBody>
      </p:sp>
      <p:sp>
        <p:nvSpPr>
          <p:cNvPr id="3082" name="Rectangle 10"/>
          <p:cNvSpPr>
            <a:spLocks noGrp="1" noChangeArrowheads="1"/>
          </p:cNvSpPr>
          <p:nvPr>
            <p:ph type="sldNum" sz="quarter" idx="4"/>
          </p:nvPr>
        </p:nvSpPr>
        <p:spPr/>
        <p:txBody>
          <a:bodyPr/>
          <a:lstStyle>
            <a:lvl1pPr>
              <a:defRPr>
                <a:solidFill>
                  <a:schemeClr val="accent2"/>
                </a:solidFill>
              </a:defRPr>
            </a:lvl1pPr>
          </a:lstStyle>
          <a:p>
            <a:fld id="{FBBFD62E-9B4B-4F74-820A-ECBB867F6A80}" type="slidenum">
              <a:rPr lang="en-GB"/>
              <a:pPr/>
              <a:t>‹#›</a:t>
            </a:fld>
            <a:endParaRPr lang="en-GB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30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30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0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4" grpId="0"/>
      <p:bldP spid="3075" grpId="0" build="p">
        <p:tmplLst>
          <p:tmpl lvl="1">
            <p:tnLst>
              <p:par>
                <p:cTn presetID="47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07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1000"/>
                        <p:tgtEl>
                          <p:spTgt spid="3075"/>
                        </p:tgtEl>
                      </p:cBhvr>
                    </p:animEffect>
                    <p:anim calcmode="lin" valueType="num">
                      <p:cBhvr>
                        <p:cTn dur="1000" fill="hold"/>
                        <p:tgtEl>
                          <p:spTgt spid="3075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1000" fill="hold"/>
                        <p:tgtEl>
                          <p:spTgt spid="3075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-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</p:bld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A7068D1-CD86-4DE6-B8F9-E4EC821420BC}" type="slidenum">
              <a:rPr lang="en-GB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="" xmlns:p14="http://schemas.microsoft.com/office/powerpoint/2010/main" val="3915345477"/>
      </p:ext>
    </p:extLst>
  </p:cSld>
  <p:clrMapOvr>
    <a:masterClrMapping/>
  </p:clrMapOvr>
  <p:transition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1520" y="2984971"/>
            <a:ext cx="7772400" cy="1362075"/>
          </a:xfrm>
        </p:spPr>
        <p:txBody>
          <a:bodyPr anchor="t"/>
          <a:lstStyle>
            <a:lvl1pPr algn="l">
              <a:defRPr sz="4000" b="1" cap="all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1520" y="1484784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992A4D9-9592-4945-8E45-CB82C3C9BAC4}" type="slidenum">
              <a:rPr lang="en-GB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="" xmlns:p14="http://schemas.microsoft.com/office/powerpoint/2010/main" val="2571720437"/>
      </p:ext>
    </p:extLst>
  </p:cSld>
  <p:clrMapOvr>
    <a:masterClrMapping/>
  </p:clrMapOvr>
  <p:transition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93663" y="765175"/>
            <a:ext cx="4405312" cy="551338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51375" y="765175"/>
            <a:ext cx="4406900" cy="551338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D217E2A-CFA3-42BC-8E65-154C66B1B061}" type="slidenum">
              <a:rPr lang="en-GB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="" xmlns:p14="http://schemas.microsoft.com/office/powerpoint/2010/main" val="2301093843"/>
      </p:ext>
    </p:extLst>
  </p:cSld>
  <p:clrMapOvr>
    <a:masterClrMapping/>
  </p:clrMapOvr>
  <p:transition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6120992-2953-414A-BB47-09B277DD8F90}" type="slidenum">
              <a:rPr lang="en-GB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="" xmlns:p14="http://schemas.microsoft.com/office/powerpoint/2010/main" val="4220455826"/>
      </p:ext>
    </p:extLst>
  </p:cSld>
  <p:clrMapOvr>
    <a:masterClrMapping/>
  </p:clrMapOvr>
  <p:transition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D89790D-D91F-4B42-81D4-6E650282413B}" type="slidenum">
              <a:rPr lang="en-GB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="" xmlns:p14="http://schemas.microsoft.com/office/powerpoint/2010/main" val="810767755"/>
      </p:ext>
    </p:extLst>
  </p:cSld>
  <p:clrMapOvr>
    <a:masterClrMapping/>
  </p:clrMapOvr>
  <p:transition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8A91751-14EE-436F-A3C6-FBBD71E56B5A}" type="slidenum">
              <a:rPr lang="en-GB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="" xmlns:p14="http://schemas.microsoft.com/office/powerpoint/2010/main" val="1619251408"/>
      </p:ext>
    </p:extLst>
  </p:cSld>
  <p:clrMapOvr>
    <a:masterClrMapping/>
  </p:clrMapOvr>
  <p:transition>
    <p:fad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FF6B17C-C0C9-4821-A444-8EE8430AC0EE}" type="slidenum">
              <a:rPr lang="en-GB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="" xmlns:p14="http://schemas.microsoft.com/office/powerpoint/2010/main" val="119857962"/>
      </p:ext>
    </p:extLst>
  </p:cSld>
  <p:clrMapOvr>
    <a:masterClrMapping/>
  </p:clrMapOvr>
  <p:transition>
    <p:fad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958EEA2-6DD6-46D2-9510-976982EFE25C}" type="slidenum">
              <a:rPr lang="en-GB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="" xmlns:p14="http://schemas.microsoft.com/office/powerpoint/2010/main" val="3772700077"/>
      </p:ext>
    </p:extLst>
  </p:cSld>
  <p:clrMapOvr>
    <a:masterClrMapping/>
  </p:clrMapOvr>
  <p:transition>
    <p:fad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0BB9748-8A31-4B3A-A1DF-9CDC4E3265E5}" type="datetime1">
              <a:rPr lang="en-US"/>
              <a:pPr>
                <a:defRPr/>
              </a:pPr>
              <a:t>3/11/2016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69149233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6D4A6D9-1A34-4680-9908-DAA69F3B33DF}" type="datetime1">
              <a:rPr lang="en-US"/>
              <a:pPr>
                <a:defRPr/>
              </a:pPr>
              <a:t>3/11/2016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144010132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2402433-99AD-4A56-9644-358FEBF1599D}" type="datetime1">
              <a:rPr lang="en-US"/>
              <a:pPr>
                <a:defRPr/>
              </a:pPr>
              <a:t>3/11/2016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225619580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0375D65-6207-4E25-984A-9736E2722A5A}" type="datetime1">
              <a:rPr lang="en-US"/>
              <a:pPr>
                <a:defRPr/>
              </a:pPr>
              <a:t>3/11/2016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16561050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671BAC5-F584-4A05-A6F4-F35E81A95F75}" type="datetime1">
              <a:rPr lang="en-US"/>
              <a:pPr>
                <a:defRPr/>
              </a:pPr>
              <a:t>3/11/2016</a:t>
            </a:fld>
            <a:endParaRPr lang="en-US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359410714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DB56059-92AD-468B-86F2-AE578DE2DA48}" type="datetime1">
              <a:rPr lang="en-US"/>
              <a:pPr>
                <a:defRPr/>
              </a:pPr>
              <a:t>3/11/2016</a:t>
            </a:fld>
            <a:endParaRPr lang="en-US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72566205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117CB49-6CC3-4CAC-B5AE-D17297BB60EC}" type="datetime1">
              <a:rPr lang="en-US"/>
              <a:pPr>
                <a:defRPr/>
              </a:pPr>
              <a:t>3/11/2016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3891695545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F903E29-F07E-4A0D-AB5C-81A87400DF9B}" type="datetime1">
              <a:rPr lang="en-US"/>
              <a:pPr>
                <a:defRPr/>
              </a:pPr>
              <a:t>3/11/2016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523522908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F05F918-F198-42B9-B27F-B205271495C5}" type="datetime1">
              <a:rPr lang="en-US"/>
              <a:pPr>
                <a:defRPr/>
              </a:pPr>
              <a:t>3/11/2016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425463737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33720A6-C823-4146-8D43-ABB2BD2E71A3}" type="datetime1">
              <a:rPr lang="en-US"/>
              <a:pPr>
                <a:defRPr/>
              </a:pPr>
              <a:t>3/11/2016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2382534674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9CB3557-2FEF-4143-8C9A-052B17B60593}" type="datetime1">
              <a:rPr lang="en-US"/>
              <a:pPr>
                <a:defRPr/>
              </a:pPr>
              <a:t>3/11/2016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359000102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image" Target="../media/image1.jpeg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7.xml"/><Relationship Id="rId13" Type="http://schemas.openxmlformats.org/officeDocument/2006/relationships/image" Target="../media/image3.jpeg"/><Relationship Id="rId3" Type="http://schemas.openxmlformats.org/officeDocument/2006/relationships/slideLayout" Target="../slideLayouts/slideLayout12.xml"/><Relationship Id="rId7" Type="http://schemas.openxmlformats.org/officeDocument/2006/relationships/slideLayout" Target="../slideLayouts/slideLayout16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1.xml"/><Relationship Id="rId1" Type="http://schemas.openxmlformats.org/officeDocument/2006/relationships/slideLayout" Target="../slideLayouts/slideLayout10.xml"/><Relationship Id="rId6" Type="http://schemas.openxmlformats.org/officeDocument/2006/relationships/slideLayout" Target="../slideLayouts/slideLayout15.xml"/><Relationship Id="rId11" Type="http://schemas.openxmlformats.org/officeDocument/2006/relationships/slideLayout" Target="../slideLayouts/slideLayout20.xml"/><Relationship Id="rId5" Type="http://schemas.openxmlformats.org/officeDocument/2006/relationships/slideLayout" Target="../slideLayouts/slideLayout14.xml"/><Relationship Id="rId10" Type="http://schemas.openxmlformats.org/officeDocument/2006/relationships/slideLayout" Target="../slideLayouts/slideLayout19.xml"/><Relationship Id="rId4" Type="http://schemas.openxmlformats.org/officeDocument/2006/relationships/slideLayout" Target="../slideLayouts/slideLayout13.xml"/><Relationship Id="rId9" Type="http://schemas.openxmlformats.org/officeDocument/2006/relationships/slideLayout" Target="../slideLayouts/slideLayout18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1" name="Picture 7" descr="WATER BG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93663" y="115888"/>
            <a:ext cx="8294687" cy="5048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93663" y="765175"/>
            <a:ext cx="8964612" cy="55133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93663" y="6337300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400" b="1"/>
            </a:lvl1pPr>
          </a:lstStyle>
          <a:p>
            <a:endParaRPr lang="en-GB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2284413" y="6337300"/>
            <a:ext cx="575945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>
              <a:defRPr sz="1400" b="1"/>
            </a:lvl1pPr>
          </a:lstStyle>
          <a:p>
            <a:endParaRPr lang="en-GB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101013" y="6337300"/>
            <a:ext cx="957262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400" b="1"/>
            </a:lvl1pPr>
          </a:lstStyle>
          <a:p>
            <a:fld id="{3C519060-044E-4916-B6BF-C3232112D945}" type="slidenum">
              <a:rPr lang="en-GB"/>
              <a:pPr/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</p:sldLayoutIdLst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6" grpId="0"/>
    </p:bldLst>
  </p:timing>
  <p:txStyles>
    <p:titleStyle>
      <a:lvl1pPr algn="l" rtl="0" eaLnBrk="1" fontAlgn="base" hangingPunct="1">
        <a:spcBef>
          <a:spcPct val="0"/>
        </a:spcBef>
        <a:spcAft>
          <a:spcPct val="0"/>
        </a:spcAft>
        <a:defRPr sz="2400">
          <a:solidFill>
            <a:schemeClr val="bg1"/>
          </a:solidFill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2400">
          <a:solidFill>
            <a:schemeClr val="bg1"/>
          </a:solidFill>
          <a:latin typeface="Arial" charset="0"/>
          <a:cs typeface="Arial" charset="0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2400">
          <a:solidFill>
            <a:schemeClr val="bg1"/>
          </a:solidFill>
          <a:latin typeface="Arial" charset="0"/>
          <a:cs typeface="Arial" charset="0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2400">
          <a:solidFill>
            <a:schemeClr val="bg1"/>
          </a:solidFill>
          <a:latin typeface="Arial" charset="0"/>
          <a:cs typeface="Arial" charset="0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2400">
          <a:solidFill>
            <a:schemeClr val="bg1"/>
          </a:solidFill>
          <a:latin typeface="Arial" charset="0"/>
          <a:cs typeface="Arial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2400">
          <a:solidFill>
            <a:schemeClr val="bg1"/>
          </a:solidFill>
          <a:latin typeface="Arial" charset="0"/>
          <a:cs typeface="Arial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2400">
          <a:solidFill>
            <a:schemeClr val="bg1"/>
          </a:solidFill>
          <a:latin typeface="Arial" charset="0"/>
          <a:cs typeface="Arial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2400">
          <a:solidFill>
            <a:schemeClr val="bg1"/>
          </a:solidFill>
          <a:latin typeface="Arial" charset="0"/>
          <a:cs typeface="Arial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2400">
          <a:solidFill>
            <a:schemeClr val="bg1"/>
          </a:solidFill>
          <a:latin typeface="Arial" charset="0"/>
          <a:cs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2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0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E36ABAEF-5DBC-4E87-AA70-5D8645837A71}" type="datetime1">
              <a:rPr lang="en-US"/>
              <a:pPr>
                <a:defRPr/>
              </a:pPr>
              <a:t>3/11/2016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Slide Number Placeholder 22"/>
          <p:cNvSpPr txBox="1">
            <a:spLocks/>
          </p:cNvSpPr>
          <p:nvPr userDrawn="1"/>
        </p:nvSpPr>
        <p:spPr bwMode="gray">
          <a:xfrm>
            <a:off x="8550275" y="6327775"/>
            <a:ext cx="457200" cy="457200"/>
          </a:xfrm>
          <a:prstGeom prst="ellipse">
            <a:avLst/>
          </a:prstGeom>
          <a:noFill/>
          <a:ln>
            <a:noFill/>
          </a:ln>
          <a:effectLst/>
        </p:spPr>
        <p:txBody>
          <a:bodyPr wrap="none" lIns="0" tIns="0" rIns="0" bIns="0" anchor="ctr" anchorCtr="1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fld id="{828D1117-700A-4F39-B38B-1ADA16CBCA21}" type="slidenum">
              <a:rPr lang="en-US" altLang="en-US" sz="1200">
                <a:solidFill>
                  <a:srgbClr val="595959"/>
                </a:solidFill>
              </a:rPr>
              <a:pPr algn="ctr"/>
              <a:t>‹#›</a:t>
            </a:fld>
            <a:endParaRPr lang="en-US" altLang="en-US" sz="1200">
              <a:solidFill>
                <a:srgbClr val="595959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0859482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  <p:sldLayoutId id="2147483660" r:id="rId2"/>
    <p:sldLayoutId id="2147483661" r:id="rId3"/>
    <p:sldLayoutId id="2147483662" r:id="rId4"/>
    <p:sldLayoutId id="2147483663" r:id="rId5"/>
    <p:sldLayoutId id="2147483664" r:id="rId6"/>
    <p:sldLayoutId id="2147483665" r:id="rId7"/>
    <p:sldLayoutId id="2147483666" r:id="rId8"/>
    <p:sldLayoutId id="2147483667" r:id="rId9"/>
    <p:sldLayoutId id="2147483668" r:id="rId10"/>
    <p:sldLayoutId id="2147483669" r:id="rId11"/>
  </p:sldLayoutIdLst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jpeg"/><Relationship Id="rId3" Type="http://schemas.openxmlformats.org/officeDocument/2006/relationships/image" Target="../media/image6.png"/><Relationship Id="rId7" Type="http://schemas.openxmlformats.org/officeDocument/2006/relationships/image" Target="../media/image10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1.xml"/><Relationship Id="rId6" Type="http://schemas.openxmlformats.org/officeDocument/2006/relationships/image" Target="../media/image9.jpeg"/><Relationship Id="rId5" Type="http://schemas.openxmlformats.org/officeDocument/2006/relationships/image" Target="../media/image8.png"/><Relationship Id="rId10" Type="http://schemas.openxmlformats.org/officeDocument/2006/relationships/image" Target="../media/image13.png"/><Relationship Id="rId4" Type="http://schemas.openxmlformats.org/officeDocument/2006/relationships/image" Target="../media/image7.jpeg"/><Relationship Id="rId9" Type="http://schemas.openxmlformats.org/officeDocument/2006/relationships/image" Target="../media/image12.jpeg"/></Relationships>
</file>

<file path=ppt/slides/_rels/slide3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png"/><Relationship Id="rId3" Type="http://schemas.openxmlformats.org/officeDocument/2006/relationships/image" Target="../media/image16.jpeg"/><Relationship Id="rId7" Type="http://schemas.openxmlformats.org/officeDocument/2006/relationships/image" Target="../media/image20.pn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6.xml"/><Relationship Id="rId6" Type="http://schemas.openxmlformats.org/officeDocument/2006/relationships/image" Target="../media/image19.jpeg"/><Relationship Id="rId5" Type="http://schemas.openxmlformats.org/officeDocument/2006/relationships/image" Target="../media/image18.jpeg"/><Relationship Id="rId4" Type="http://schemas.openxmlformats.org/officeDocument/2006/relationships/image" Target="../media/image17.jpeg"/><Relationship Id="rId9" Type="http://schemas.microsoft.com/office/2007/relationships/hdphoto" Target="../media/hdphoto2.wdp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1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16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16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16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16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16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6.xml"/><Relationship Id="rId4" Type="http://schemas.openxmlformats.org/officeDocument/2006/relationships/image" Target="../media/image30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6.xml"/><Relationship Id="rId6" Type="http://schemas.openxmlformats.org/officeDocument/2006/relationships/image" Target="../media/image35.jpeg"/><Relationship Id="rId5" Type="http://schemas.openxmlformats.org/officeDocument/2006/relationships/image" Target="../media/image34.jpeg"/><Relationship Id="rId4" Type="http://schemas.openxmlformats.org/officeDocument/2006/relationships/image" Target="../media/image22.pn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37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5.xml"/><Relationship Id="rId5" Type="http://schemas.openxmlformats.org/officeDocument/2006/relationships/image" Target="../media/image39.png"/><Relationship Id="rId4" Type="http://schemas.openxmlformats.org/officeDocument/2006/relationships/image" Target="../media/image38.png"/></Relationships>
</file>

<file path=ppt/slides/_rels/slide18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.xml"/><Relationship Id="rId3" Type="http://schemas.openxmlformats.org/officeDocument/2006/relationships/image" Target="../media/image22.png"/><Relationship Id="rId7" Type="http://schemas.openxmlformats.org/officeDocument/2006/relationships/diagramColors" Target="../diagrams/colors1.xml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6.xml"/><Relationship Id="rId6" Type="http://schemas.openxmlformats.org/officeDocument/2006/relationships/diagramQuickStyle" Target="../diagrams/quickStyle1.xml"/><Relationship Id="rId5" Type="http://schemas.openxmlformats.org/officeDocument/2006/relationships/diagramLayout" Target="../diagrams/layout1.xml"/><Relationship Id="rId4" Type="http://schemas.openxmlformats.org/officeDocument/2006/relationships/diagramData" Target="../diagrams/data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16.xml"/><Relationship Id="rId5" Type="http://schemas.openxmlformats.org/officeDocument/2006/relationships/image" Target="../media/image43.jpeg"/><Relationship Id="rId4" Type="http://schemas.openxmlformats.org/officeDocument/2006/relationships/image" Target="../media/image42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7" Type="http://schemas.openxmlformats.org/officeDocument/2006/relationships/image" Target="../media/image48.jpe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6.xml"/><Relationship Id="rId6" Type="http://schemas.openxmlformats.org/officeDocument/2006/relationships/image" Target="../media/image47.jpeg"/><Relationship Id="rId5" Type="http://schemas.openxmlformats.org/officeDocument/2006/relationships/image" Target="../media/image46.jpeg"/><Relationship Id="rId4" Type="http://schemas.openxmlformats.org/officeDocument/2006/relationships/image" Target="../media/image45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e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16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e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16.xml"/><Relationship Id="rId6" Type="http://schemas.openxmlformats.org/officeDocument/2006/relationships/image" Target="../media/image53.jpeg"/><Relationship Id="rId5" Type="http://schemas.openxmlformats.org/officeDocument/2006/relationships/image" Target="../media/image52.png"/><Relationship Id="rId4" Type="http://schemas.openxmlformats.org/officeDocument/2006/relationships/image" Target="../media/image51.jpeg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16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jpe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16.xml"/><Relationship Id="rId5" Type="http://schemas.openxmlformats.org/officeDocument/2006/relationships/image" Target="../media/image56.jpeg"/><Relationship Id="rId4" Type="http://schemas.openxmlformats.org/officeDocument/2006/relationships/image" Target="../media/image55.jpe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jpe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16.xml"/><Relationship Id="rId4" Type="http://schemas.openxmlformats.org/officeDocument/2006/relationships/image" Target="../media/image58.jpe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jpeg"/><Relationship Id="rId7" Type="http://schemas.openxmlformats.org/officeDocument/2006/relationships/image" Target="../media/image63.jpe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16.xml"/><Relationship Id="rId6" Type="http://schemas.openxmlformats.org/officeDocument/2006/relationships/image" Target="../media/image62.png"/><Relationship Id="rId5" Type="http://schemas.openxmlformats.org/officeDocument/2006/relationships/image" Target="../media/image61.jpeg"/><Relationship Id="rId4" Type="http://schemas.openxmlformats.org/officeDocument/2006/relationships/image" Target="../media/image60.jpeg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16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16.xml"/><Relationship Id="rId5" Type="http://schemas.openxmlformats.org/officeDocument/2006/relationships/image" Target="../media/image66.jpeg"/><Relationship Id="rId4" Type="http://schemas.openxmlformats.org/officeDocument/2006/relationships/image" Target="../media/image65.jpeg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3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7.jpe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9.jpeg"/><Relationship Id="rId4" Type="http://schemas.openxmlformats.org/officeDocument/2006/relationships/image" Target="../media/image68.jpe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0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Relationship Id="rId4" Type="http://schemas.microsoft.com/office/2007/relationships/hdphoto" Target="../media/hdphoto4.wdp"/></Relationships>
</file>

<file path=ppt/slides/_rels/slide32.xml.rels><?xml version="1.0" encoding="UTF-8" standalone="yes"?>
<Relationships xmlns="http://schemas.openxmlformats.org/package/2006/relationships"><Relationship Id="rId8" Type="http://schemas.openxmlformats.org/officeDocument/2006/relationships/image" Target="../media/image76.jpeg"/><Relationship Id="rId3" Type="http://schemas.openxmlformats.org/officeDocument/2006/relationships/image" Target="../media/image71.jpeg"/><Relationship Id="rId7" Type="http://schemas.openxmlformats.org/officeDocument/2006/relationships/image" Target="../media/image75.gif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4.jpeg"/><Relationship Id="rId5" Type="http://schemas.openxmlformats.org/officeDocument/2006/relationships/image" Target="../media/image73.jpeg"/><Relationship Id="rId4" Type="http://schemas.openxmlformats.org/officeDocument/2006/relationships/image" Target="../media/image72.jpe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7.jpe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0.jpeg"/><Relationship Id="rId5" Type="http://schemas.openxmlformats.org/officeDocument/2006/relationships/image" Target="../media/image79.jpeg"/><Relationship Id="rId4" Type="http://schemas.openxmlformats.org/officeDocument/2006/relationships/image" Target="../media/image78.jpe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1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16.xml"/><Relationship Id="rId4" Type="http://schemas.microsoft.com/office/2007/relationships/hdphoto" Target="../media/hdphoto5.wdp"/></Relationships>
</file>

<file path=ppt/slides/_rels/slide36.xml.rels><?xml version="1.0" encoding="UTF-8" standalone="yes"?>
<Relationships xmlns="http://schemas.openxmlformats.org/package/2006/relationships"><Relationship Id="rId3" Type="http://schemas.microsoft.com/office/2007/relationships/hdphoto" Target="../media/hdphoto5.wdp"/><Relationship Id="rId2" Type="http://schemas.openxmlformats.org/officeDocument/2006/relationships/image" Target="../media/image81.png"/><Relationship Id="rId1" Type="http://schemas.openxmlformats.org/officeDocument/2006/relationships/slideLayout" Target="../slideLayouts/slideLayout16.xml"/><Relationship Id="rId4" Type="http://schemas.openxmlformats.org/officeDocument/2006/relationships/image" Target="../media/image22.pn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1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16.xml"/><Relationship Id="rId4" Type="http://schemas.microsoft.com/office/2007/relationships/hdphoto" Target="../media/hdphoto5.wdp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1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16.xml"/><Relationship Id="rId4" Type="http://schemas.microsoft.com/office/2007/relationships/hdphoto" Target="../media/hdphoto5.wdp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1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16.xml"/><Relationship Id="rId4" Type="http://schemas.microsoft.com/office/2007/relationships/hdphoto" Target="../media/hdphoto5.wdp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1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16.xml"/><Relationship Id="rId4" Type="http://schemas.microsoft.com/office/2007/relationships/hdphoto" Target="../media/hdphoto5.wdp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11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2.jpe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11.xml"/><Relationship Id="rId6" Type="http://schemas.openxmlformats.org/officeDocument/2006/relationships/image" Target="../media/image85.jpeg"/><Relationship Id="rId5" Type="http://schemas.openxmlformats.org/officeDocument/2006/relationships/image" Target="../media/image84.jpeg"/><Relationship Id="rId4" Type="http://schemas.openxmlformats.org/officeDocument/2006/relationships/image" Target="../media/image83.jpeg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6.jpe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11.xml"/><Relationship Id="rId6" Type="http://schemas.openxmlformats.org/officeDocument/2006/relationships/image" Target="../media/image89.jpeg"/><Relationship Id="rId5" Type="http://schemas.openxmlformats.org/officeDocument/2006/relationships/image" Target="../media/image88.png"/><Relationship Id="rId4" Type="http://schemas.openxmlformats.org/officeDocument/2006/relationships/image" Target="../media/image87.jpeg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0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16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1.jpe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16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92.jpeg"/><Relationship Id="rId1" Type="http://schemas.openxmlformats.org/officeDocument/2006/relationships/slideLayout" Target="../slideLayouts/slideLayout16.xml"/><Relationship Id="rId4" Type="http://schemas.openxmlformats.org/officeDocument/2006/relationships/image" Target="../media/image93.jpeg"/></Relationships>
</file>

<file path=ppt/slides/_rels/slide47.xml.rels><?xml version="1.0" encoding="UTF-8" standalone="yes"?>
<Relationships xmlns="http://schemas.openxmlformats.org/package/2006/relationships"><Relationship Id="rId8" Type="http://schemas.openxmlformats.org/officeDocument/2006/relationships/image" Target="../media/image98.jpeg"/><Relationship Id="rId3" Type="http://schemas.openxmlformats.org/officeDocument/2006/relationships/image" Target="../media/image22.png"/><Relationship Id="rId7" Type="http://schemas.openxmlformats.org/officeDocument/2006/relationships/image" Target="../media/image97.png"/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16.xml"/><Relationship Id="rId6" Type="http://schemas.openxmlformats.org/officeDocument/2006/relationships/image" Target="../media/image96.png"/><Relationship Id="rId5" Type="http://schemas.openxmlformats.org/officeDocument/2006/relationships/image" Target="../media/image95.png"/><Relationship Id="rId10" Type="http://schemas.openxmlformats.org/officeDocument/2006/relationships/image" Target="../media/image100.jpeg"/><Relationship Id="rId4" Type="http://schemas.openxmlformats.org/officeDocument/2006/relationships/image" Target="../media/image94.jpeg"/><Relationship Id="rId9" Type="http://schemas.openxmlformats.org/officeDocument/2006/relationships/image" Target="../media/image99.jpeg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16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16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1.jpe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16.xml"/><Relationship Id="rId5" Type="http://schemas.openxmlformats.org/officeDocument/2006/relationships/image" Target="../media/image103.jpeg"/><Relationship Id="rId4" Type="http://schemas.openxmlformats.org/officeDocument/2006/relationships/image" Target="../media/image102.jpeg"/></Relationships>
</file>

<file path=ppt/slides/_rels/slide5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9.jpeg"/><Relationship Id="rId3" Type="http://schemas.openxmlformats.org/officeDocument/2006/relationships/image" Target="../media/image104.jpeg"/><Relationship Id="rId7" Type="http://schemas.openxmlformats.org/officeDocument/2006/relationships/image" Target="../media/image108.jpe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07.jpeg"/><Relationship Id="rId5" Type="http://schemas.openxmlformats.org/officeDocument/2006/relationships/image" Target="../media/image106.jpeg"/><Relationship Id="rId4" Type="http://schemas.openxmlformats.org/officeDocument/2006/relationships/image" Target="../media/image105.jpeg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0.jpe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3.xml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111.jpeg"/><Relationship Id="rId1" Type="http://schemas.openxmlformats.org/officeDocument/2006/relationships/slideLayout" Target="../slideLayouts/slideLayout16.xml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111.jpeg"/><Relationship Id="rId1" Type="http://schemas.openxmlformats.org/officeDocument/2006/relationships/slideLayout" Target="../slideLayouts/slideLayout16.xml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111.jpeg"/><Relationship Id="rId1" Type="http://schemas.openxmlformats.org/officeDocument/2006/relationships/slideLayout" Target="../slideLayouts/slideLayout16.xml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2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16.xml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113.jpeg"/><Relationship Id="rId1" Type="http://schemas.openxmlformats.org/officeDocument/2006/relationships/slideLayout" Target="../slideLayouts/slideLayout16.xml"/></Relationships>
</file>

<file path=ppt/slides/_rels/slide5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114.jpeg"/><Relationship Id="rId1" Type="http://schemas.openxmlformats.org/officeDocument/2006/relationships/slideLayout" Target="../slideLayouts/slideLayout16.xml"/></Relationships>
</file>

<file path=ppt/slides/_rels/slide5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115.jpeg"/><Relationship Id="rId1" Type="http://schemas.openxmlformats.org/officeDocument/2006/relationships/slideLayout" Target="../slideLayouts/slideLayout16.xml"/></Relationships>
</file>

<file path=ppt/slides/_rels/slide6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116.jpeg"/><Relationship Id="rId1" Type="http://schemas.openxmlformats.org/officeDocument/2006/relationships/slideLayout" Target="../slideLayouts/slideLayout16.xml"/></Relationships>
</file>

<file path=ppt/slides/_rels/slide6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3.jpeg"/><Relationship Id="rId3" Type="http://schemas.openxmlformats.org/officeDocument/2006/relationships/image" Target="../media/image118.jpeg"/><Relationship Id="rId7" Type="http://schemas.openxmlformats.org/officeDocument/2006/relationships/image" Target="../media/image122.jpeg"/><Relationship Id="rId2" Type="http://schemas.openxmlformats.org/officeDocument/2006/relationships/image" Target="../media/image117.jpeg"/><Relationship Id="rId1" Type="http://schemas.openxmlformats.org/officeDocument/2006/relationships/slideLayout" Target="../slideLayouts/slideLayout16.xml"/><Relationship Id="rId6" Type="http://schemas.openxmlformats.org/officeDocument/2006/relationships/image" Target="../media/image121.jpeg"/><Relationship Id="rId5" Type="http://schemas.openxmlformats.org/officeDocument/2006/relationships/image" Target="../media/image120.jpeg"/><Relationship Id="rId10" Type="http://schemas.openxmlformats.org/officeDocument/2006/relationships/image" Target="../media/image125.jpeg"/><Relationship Id="rId4" Type="http://schemas.openxmlformats.org/officeDocument/2006/relationships/image" Target="../media/image119.jpeg"/><Relationship Id="rId9" Type="http://schemas.openxmlformats.org/officeDocument/2006/relationships/image" Target="../media/image124.jpeg"/></Relationships>
</file>

<file path=ppt/slides/_rels/slide6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7.jpeg"/><Relationship Id="rId2" Type="http://schemas.openxmlformats.org/officeDocument/2006/relationships/image" Target="../media/image126.png"/><Relationship Id="rId1" Type="http://schemas.openxmlformats.org/officeDocument/2006/relationships/slideLayout" Target="../slideLayouts/slideLayout16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8.jpeg"/><Relationship Id="rId1" Type="http://schemas.openxmlformats.org/officeDocument/2006/relationships/slideLayout" Target="../slideLayouts/slideLayout1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1499033" y="2111375"/>
            <a:ext cx="6019800" cy="1470025"/>
          </a:xfrm>
        </p:spPr>
        <p:txBody>
          <a:bodyPr/>
          <a:lstStyle/>
          <a:p>
            <a:pPr algn="ctr"/>
            <a:r>
              <a:rPr lang="en-GB" sz="5400">
                <a:solidFill>
                  <a:schemeClr val="accent6">
                    <a:lumMod val="75000"/>
                  </a:schemeClr>
                </a:solidFill>
                <a:latin typeface="Calibri" panose="020F0502020204030204" pitchFamily="34" charset="0"/>
              </a:rPr>
              <a:t>TÂN CỬ NHÂN NỮ</a:t>
            </a:r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65533" y="3581400"/>
            <a:ext cx="8686800" cy="1143000"/>
          </a:xfrm>
        </p:spPr>
        <p:txBody>
          <a:bodyPr/>
          <a:lstStyle/>
          <a:p>
            <a:pPr algn="ctr"/>
            <a:r>
              <a:rPr lang="en-GB" sz="4400">
                <a:latin typeface="Century" panose="02040604050505020304" pitchFamily="18" charset="0"/>
              </a:rPr>
              <a:t>“ </a:t>
            </a:r>
            <a:r>
              <a:rPr lang="en-GB" sz="4400" err="1">
                <a:latin typeface="Century" panose="02040604050505020304" pitchFamily="18" charset="0"/>
              </a:rPr>
              <a:t>Sẵn</a:t>
            </a:r>
            <a:r>
              <a:rPr lang="en-GB" sz="4400">
                <a:latin typeface="Century" panose="02040604050505020304" pitchFamily="18" charset="0"/>
              </a:rPr>
              <a:t> </a:t>
            </a:r>
            <a:r>
              <a:rPr lang="en-GB" sz="4400" err="1">
                <a:latin typeface="Century" panose="02040604050505020304" pitchFamily="18" charset="0"/>
              </a:rPr>
              <a:t>sàng</a:t>
            </a:r>
            <a:r>
              <a:rPr lang="en-GB" sz="4400">
                <a:latin typeface="Century" panose="02040604050505020304" pitchFamily="18" charset="0"/>
              </a:rPr>
              <a:t> </a:t>
            </a:r>
            <a:r>
              <a:rPr lang="en-GB" sz="4400" err="1">
                <a:latin typeface="Century" panose="02040604050505020304" pitchFamily="18" charset="0"/>
              </a:rPr>
              <a:t>để</a:t>
            </a:r>
            <a:r>
              <a:rPr lang="en-GB" sz="4400">
                <a:latin typeface="Century" panose="02040604050505020304" pitchFamily="18" charset="0"/>
              </a:rPr>
              <a:t> </a:t>
            </a:r>
            <a:r>
              <a:rPr lang="en-GB" sz="4400" err="1">
                <a:latin typeface="Century" panose="02040604050505020304" pitchFamily="18" charset="0"/>
              </a:rPr>
              <a:t>thành</a:t>
            </a:r>
            <a:r>
              <a:rPr lang="en-GB" sz="4400">
                <a:latin typeface="Century" panose="02040604050505020304" pitchFamily="18" charset="0"/>
              </a:rPr>
              <a:t> </a:t>
            </a:r>
            <a:r>
              <a:rPr lang="en-GB" sz="4400" err="1">
                <a:latin typeface="Century" panose="02040604050505020304" pitchFamily="18" charset="0"/>
              </a:rPr>
              <a:t>công</a:t>
            </a:r>
            <a:r>
              <a:rPr lang="en-GB" sz="4400">
                <a:latin typeface="Century" panose="02040604050505020304" pitchFamily="18" charset="0"/>
              </a:rPr>
              <a:t>”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38600" y="1222783"/>
            <a:ext cx="1371600" cy="940862"/>
          </a:xfrm>
          <a:prstGeom prst="rect">
            <a:avLst/>
          </a:prstGeom>
        </p:spPr>
      </p:pic>
    </p:spTree>
  </p:cSld>
  <p:clrMapOvr>
    <a:masterClrMapping/>
  </p:clrMapOvr>
  <p:transition>
    <p:fade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91936" y="409742"/>
            <a:ext cx="7025759" cy="830882"/>
          </a:xfrm>
        </p:spPr>
        <p:txBody>
          <a:bodyPr>
            <a:normAutofit/>
          </a:bodyPr>
          <a:lstStyle/>
          <a:p>
            <a:pPr algn="ctr"/>
            <a:r>
              <a:rPr lang="en-US" sz="3000" b="1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ABOUT ME</a:t>
            </a:r>
          </a:p>
        </p:txBody>
      </p:sp>
      <p:pic>
        <p:nvPicPr>
          <p:cNvPr id="5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45947" y="1253715"/>
            <a:ext cx="1107794" cy="747269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  <a:extLst/>
        </p:spPr>
      </p:pic>
      <p:pic>
        <p:nvPicPr>
          <p:cNvPr id="6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32730" y="2614629"/>
            <a:ext cx="2190271" cy="1483943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  <a:extLst/>
        </p:spPr>
      </p:pic>
      <p:pic>
        <p:nvPicPr>
          <p:cNvPr id="12" name="Picture 20" descr="HRM.jp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590" y="2923149"/>
            <a:ext cx="2628828" cy="2057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6345251" y="985116"/>
            <a:ext cx="2437728" cy="150288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57057" y="4640182"/>
            <a:ext cx="2454559" cy="1779199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3593" y="1011715"/>
            <a:ext cx="2528016" cy="1602914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00570" y="4443226"/>
            <a:ext cx="2816729" cy="2281642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5707" y="4896793"/>
            <a:ext cx="2223788" cy="1760679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59402" y="2644178"/>
            <a:ext cx="1992593" cy="1839827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1370786865"/>
      </p:ext>
    </p:extLst>
  </p:cSld>
  <p:clrMapOvr>
    <a:masterClrMapping/>
  </p:clrMapOvr>
  <p:transition spd="med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7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30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2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animClr clrSpc="hsl" dir="cw">
                                      <p:cBhvr>
                                        <p:cTn id="2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animClr clrSpc="hsl" dir="cw">
                                      <p:cBhvr>
                                        <p:cTn id="3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set>
                                      <p:cBhvr>
                                        <p:cTn id="3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="" xmlns:a14="http://schemas.microsoft.com/office/drawing/2010/main">
                  <a14:imgLayer r:embed="rId3">
                    <a14:imgEffect>
                      <a14:colorTemperature colorTemp="5900"/>
                    </a14:imgEffect>
                  </a14:imgLayer>
                </a14:imgProps>
              </a:ex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066800"/>
            <a:ext cx="7391400" cy="5306568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05600" y="596369"/>
            <a:ext cx="1371600" cy="940862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2262022758"/>
      </p:ext>
    </p:extLst>
  </p:cSld>
  <p:clrMapOvr>
    <a:masterClrMapping/>
  </p:clrMapOvr>
  <p:transition>
    <p:fade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170" name="Group 138"/>
          <p:cNvGrpSpPr>
            <a:grpSpLocks/>
          </p:cNvGrpSpPr>
          <p:nvPr/>
        </p:nvGrpSpPr>
        <p:grpSpPr bwMode="auto">
          <a:xfrm>
            <a:off x="322263" y="1168400"/>
            <a:ext cx="8512175" cy="5492750"/>
            <a:chOff x="336150" y="1183465"/>
            <a:chExt cx="8512351" cy="5491452"/>
          </a:xfrm>
        </p:grpSpPr>
        <p:sp>
          <p:nvSpPr>
            <p:cNvPr id="7172" name="WordArt 15"/>
            <p:cNvSpPr>
              <a:spLocks noChangeArrowheads="1" noChangeShapeType="1" noTextEdit="1"/>
            </p:cNvSpPr>
            <p:nvPr/>
          </p:nvSpPr>
          <p:spPr bwMode="black">
            <a:xfrm rot="-3236050">
              <a:off x="3558716" y="1215494"/>
              <a:ext cx="1099755" cy="1056465"/>
            </a:xfrm>
            <a:prstGeom prst="rect">
              <a:avLst/>
            </a:prstGeom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spcFirstLastPara="1" wrap="none" fromWordArt="1">
              <a:prstTxWarp prst="textArchUp">
                <a:avLst>
                  <a:gd name="adj" fmla="val 13865964"/>
                </a:avLst>
              </a:prstTxWarp>
            </a:bodyPr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700" b="1" i="0" u="none" strike="noStrike" kern="10" cap="none" spc="0" normalizeH="0" baseline="0" noProof="0">
                  <a:ln>
                    <a:noFill/>
                  </a:ln>
                  <a:solidFill>
                    <a:srgbClr val="8C8C8C"/>
                  </a:solidFill>
                  <a:effectLst/>
                  <a:uLnTx/>
                  <a:uFillTx/>
                  <a:latin typeface="+mn-lt"/>
                  <a:ea typeface="+mn-lt"/>
                  <a:cs typeface="+mn-lt"/>
                </a:rPr>
                <a:t>Phần3</a:t>
              </a:r>
            </a:p>
          </p:txBody>
        </p:sp>
        <p:sp>
          <p:nvSpPr>
            <p:cNvPr id="7173" name="WordArt 15"/>
            <p:cNvSpPr>
              <a:spLocks noChangeArrowheads="1" noChangeShapeType="1" noTextEdit="1"/>
            </p:cNvSpPr>
            <p:nvPr/>
          </p:nvSpPr>
          <p:spPr bwMode="black">
            <a:xfrm rot="-3236050">
              <a:off x="812148" y="1215494"/>
              <a:ext cx="1099755" cy="1056465"/>
            </a:xfrm>
            <a:prstGeom prst="rect">
              <a:avLst/>
            </a:prstGeom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spcFirstLastPara="1" wrap="none" fromWordArt="1">
              <a:prstTxWarp prst="textArchUp">
                <a:avLst>
                  <a:gd name="adj" fmla="val 13865964"/>
                </a:avLst>
              </a:prstTxWarp>
            </a:bodyPr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en-US" sz="900" b="1" kern="10" err="1">
                  <a:solidFill>
                    <a:srgbClr val="8C8C8C"/>
                  </a:solidFill>
                  <a:latin typeface="+mn-lt"/>
                  <a:ea typeface="+mn-lt"/>
                  <a:cs typeface="+mn-lt"/>
                </a:rPr>
                <a:t>Phần</a:t>
              </a:r>
              <a:r>
                <a:rPr lang="en-US" sz="900" b="1" kern="10">
                  <a:solidFill>
                    <a:srgbClr val="8C8C8C"/>
                  </a:solidFill>
                  <a:latin typeface="+mn-lt"/>
                  <a:ea typeface="+mn-lt"/>
                  <a:cs typeface="+mn-lt"/>
                </a:rPr>
                <a:t> 1</a:t>
              </a:r>
            </a:p>
          </p:txBody>
        </p:sp>
        <p:grpSp>
          <p:nvGrpSpPr>
            <p:cNvPr id="7174" name="Group 40"/>
            <p:cNvGrpSpPr>
              <a:grpSpLocks/>
            </p:cNvGrpSpPr>
            <p:nvPr/>
          </p:nvGrpSpPr>
          <p:grpSpPr bwMode="auto">
            <a:xfrm>
              <a:off x="336150" y="3681211"/>
              <a:ext cx="8512351" cy="508660"/>
              <a:chOff x="336150" y="3613976"/>
              <a:chExt cx="8512351" cy="508660"/>
            </a:xfrm>
          </p:grpSpPr>
          <p:sp>
            <p:nvSpPr>
              <p:cNvPr id="15" name="Rectangle 14"/>
              <p:cNvSpPr/>
              <p:nvPr/>
            </p:nvSpPr>
            <p:spPr>
              <a:xfrm>
                <a:off x="336150" y="3833388"/>
                <a:ext cx="8512351" cy="63485"/>
              </a:xfrm>
              <a:prstGeom prst="rect">
                <a:avLst/>
              </a:prstGeom>
              <a:solidFill>
                <a:schemeClr val="bg2">
                  <a:lumMod val="60000"/>
                  <a:lumOff val="40000"/>
                </a:schemeClr>
              </a:solidFill>
              <a:ln w="317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srgbClr val="777777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7" name="Rectangle 6"/>
              <p:cNvSpPr/>
              <p:nvPr/>
            </p:nvSpPr>
            <p:spPr>
              <a:xfrm>
                <a:off x="336150" y="3614365"/>
                <a:ext cx="90489" cy="507880"/>
              </a:xfrm>
              <a:prstGeom prst="rect">
                <a:avLst/>
              </a:prstGeom>
              <a:solidFill>
                <a:schemeClr val="bg2">
                  <a:lumMod val="60000"/>
                  <a:lumOff val="40000"/>
                </a:schemeClr>
              </a:solidFill>
              <a:ln w="317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srgbClr val="777777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37" name="Rectangle 36"/>
              <p:cNvSpPr/>
              <p:nvPr/>
            </p:nvSpPr>
            <p:spPr>
              <a:xfrm>
                <a:off x="8758011" y="3614365"/>
                <a:ext cx="90490" cy="507880"/>
              </a:xfrm>
              <a:prstGeom prst="rect">
                <a:avLst/>
              </a:prstGeom>
              <a:solidFill>
                <a:schemeClr val="bg2">
                  <a:lumMod val="60000"/>
                  <a:lumOff val="40000"/>
                </a:schemeClr>
              </a:solidFill>
              <a:ln w="317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srgbClr val="777777"/>
                  </a:solidFill>
                  <a:effectLst/>
                  <a:uLnTx/>
                  <a:uFillTx/>
                </a:endParaRPr>
              </a:p>
            </p:txBody>
          </p:sp>
        </p:grpSp>
        <p:grpSp>
          <p:nvGrpSpPr>
            <p:cNvPr id="7175" name="Group 22"/>
            <p:cNvGrpSpPr>
              <a:grpSpLocks/>
            </p:cNvGrpSpPr>
            <p:nvPr/>
          </p:nvGrpSpPr>
          <p:grpSpPr bwMode="auto">
            <a:xfrm>
              <a:off x="945762" y="1183465"/>
              <a:ext cx="1735172" cy="1734728"/>
              <a:chOff x="1817114" y="1098550"/>
              <a:chExt cx="1602308" cy="1601898"/>
            </a:xfrm>
          </p:grpSpPr>
          <p:sp>
            <p:nvSpPr>
              <p:cNvPr id="12" name="Oval 11"/>
              <p:cNvSpPr/>
              <p:nvPr/>
            </p:nvSpPr>
            <p:spPr>
              <a:xfrm>
                <a:off x="1817114" y="1098550"/>
                <a:ext cx="1602308" cy="1601898"/>
              </a:xfrm>
              <a:prstGeom prst="ellipse">
                <a:avLst/>
              </a:prstGeom>
              <a:solidFill>
                <a:schemeClr val="accent2"/>
              </a:solidFill>
              <a:ln w="3175"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srgbClr val="777777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13" name="Donut 12"/>
              <p:cNvSpPr/>
              <p:nvPr/>
            </p:nvSpPr>
            <p:spPr>
              <a:xfrm>
                <a:off x="1864026" y="1145449"/>
                <a:ext cx="1508487" cy="1508100"/>
              </a:xfrm>
              <a:prstGeom prst="donut">
                <a:avLst>
                  <a:gd name="adj" fmla="val 1557"/>
                </a:avLst>
              </a:prstGeom>
              <a:solidFill>
                <a:schemeClr val="tx1"/>
              </a:solidFill>
              <a:ln w="317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</a:endParaRPr>
              </a:p>
            </p:txBody>
          </p:sp>
        </p:grpSp>
        <p:sp>
          <p:nvSpPr>
            <p:cNvPr id="47" name="Rectangle 46"/>
            <p:cNvSpPr/>
            <p:nvPr/>
          </p:nvSpPr>
          <p:spPr>
            <a:xfrm>
              <a:off x="1753816" y="2908670"/>
              <a:ext cx="127003" cy="896725"/>
            </a:xfrm>
            <a:prstGeom prst="rect">
              <a:avLst/>
            </a:prstGeom>
            <a:solidFill>
              <a:schemeClr val="accent2"/>
            </a:solidFill>
            <a:ln w="31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>
                <a:ln>
                  <a:noFill/>
                </a:ln>
                <a:solidFill>
                  <a:srgbClr val="777777"/>
                </a:solidFill>
                <a:effectLst/>
                <a:uLnTx/>
                <a:uFillTx/>
              </a:endParaRPr>
            </a:p>
          </p:txBody>
        </p:sp>
        <p:grpSp>
          <p:nvGrpSpPr>
            <p:cNvPr id="7177" name="Group 24"/>
            <p:cNvGrpSpPr>
              <a:grpSpLocks/>
            </p:cNvGrpSpPr>
            <p:nvPr/>
          </p:nvGrpSpPr>
          <p:grpSpPr bwMode="auto">
            <a:xfrm>
              <a:off x="3706481" y="1183465"/>
              <a:ext cx="1735174" cy="1734729"/>
              <a:chOff x="3748590" y="1098550"/>
              <a:chExt cx="1602310" cy="1601898"/>
            </a:xfrm>
          </p:grpSpPr>
          <p:sp>
            <p:nvSpPr>
              <p:cNvPr id="52" name="Oval 51"/>
              <p:cNvSpPr/>
              <p:nvPr/>
            </p:nvSpPr>
            <p:spPr>
              <a:xfrm>
                <a:off x="3748590" y="1098550"/>
                <a:ext cx="1602310" cy="1601898"/>
              </a:xfrm>
              <a:prstGeom prst="ellipse">
                <a:avLst/>
              </a:prstGeom>
              <a:solidFill>
                <a:schemeClr val="accent2"/>
              </a:solidFill>
              <a:ln w="3175"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srgbClr val="777777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53" name="Donut 52"/>
              <p:cNvSpPr/>
              <p:nvPr/>
            </p:nvSpPr>
            <p:spPr>
              <a:xfrm>
                <a:off x="3795501" y="1145449"/>
                <a:ext cx="1508487" cy="1508100"/>
              </a:xfrm>
              <a:prstGeom prst="donut">
                <a:avLst>
                  <a:gd name="adj" fmla="val 1557"/>
                </a:avLst>
              </a:prstGeom>
              <a:solidFill>
                <a:schemeClr val="tx1"/>
              </a:solidFill>
              <a:ln w="317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</a:endParaRPr>
              </a:p>
            </p:txBody>
          </p:sp>
        </p:grpSp>
        <p:sp>
          <p:nvSpPr>
            <p:cNvPr id="54" name="Rectangle 53"/>
            <p:cNvSpPr/>
            <p:nvPr/>
          </p:nvSpPr>
          <p:spPr>
            <a:xfrm>
              <a:off x="4514536" y="2908670"/>
              <a:ext cx="127003" cy="896725"/>
            </a:xfrm>
            <a:prstGeom prst="rect">
              <a:avLst/>
            </a:prstGeom>
            <a:solidFill>
              <a:schemeClr val="accent2"/>
            </a:solidFill>
            <a:ln w="31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>
                <a:ln>
                  <a:noFill/>
                </a:ln>
                <a:solidFill>
                  <a:srgbClr val="777777"/>
                </a:solidFill>
                <a:effectLst/>
                <a:uLnTx/>
                <a:uFillTx/>
              </a:endParaRPr>
            </a:p>
          </p:txBody>
        </p:sp>
        <p:grpSp>
          <p:nvGrpSpPr>
            <p:cNvPr id="7179" name="Group 25"/>
            <p:cNvGrpSpPr>
              <a:grpSpLocks/>
            </p:cNvGrpSpPr>
            <p:nvPr/>
          </p:nvGrpSpPr>
          <p:grpSpPr bwMode="auto">
            <a:xfrm>
              <a:off x="6408463" y="1183465"/>
              <a:ext cx="1735174" cy="1734728"/>
              <a:chOff x="5715192" y="1098550"/>
              <a:chExt cx="1602310" cy="1601898"/>
            </a:xfrm>
          </p:grpSpPr>
          <p:sp>
            <p:nvSpPr>
              <p:cNvPr id="59" name="Oval 58"/>
              <p:cNvSpPr/>
              <p:nvPr/>
            </p:nvSpPr>
            <p:spPr>
              <a:xfrm>
                <a:off x="5715192" y="1098550"/>
                <a:ext cx="1602310" cy="1601898"/>
              </a:xfrm>
              <a:prstGeom prst="ellipse">
                <a:avLst/>
              </a:prstGeom>
              <a:solidFill>
                <a:schemeClr val="accent2"/>
              </a:solidFill>
              <a:ln w="3175"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srgbClr val="777777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60" name="Donut 59"/>
              <p:cNvSpPr/>
              <p:nvPr/>
            </p:nvSpPr>
            <p:spPr>
              <a:xfrm>
                <a:off x="5762102" y="1145449"/>
                <a:ext cx="1508487" cy="1508100"/>
              </a:xfrm>
              <a:prstGeom prst="donut">
                <a:avLst>
                  <a:gd name="adj" fmla="val 1557"/>
                </a:avLst>
              </a:prstGeom>
              <a:solidFill>
                <a:schemeClr val="tx1"/>
              </a:solidFill>
              <a:ln w="317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</a:endParaRPr>
              </a:p>
            </p:txBody>
          </p:sp>
        </p:grpSp>
        <p:sp>
          <p:nvSpPr>
            <p:cNvPr id="61" name="Rectangle 60"/>
            <p:cNvSpPr/>
            <p:nvPr/>
          </p:nvSpPr>
          <p:spPr>
            <a:xfrm>
              <a:off x="7216517" y="2908670"/>
              <a:ext cx="127003" cy="896725"/>
            </a:xfrm>
            <a:prstGeom prst="rect">
              <a:avLst/>
            </a:prstGeom>
            <a:solidFill>
              <a:schemeClr val="accent2"/>
            </a:solidFill>
            <a:ln w="31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>
                <a:ln>
                  <a:noFill/>
                </a:ln>
                <a:solidFill>
                  <a:srgbClr val="777777"/>
                </a:solidFill>
                <a:effectLst/>
                <a:uLnTx/>
                <a:uFillTx/>
              </a:endParaRPr>
            </a:p>
          </p:txBody>
        </p:sp>
        <p:grpSp>
          <p:nvGrpSpPr>
            <p:cNvPr id="7181" name="Group 112"/>
            <p:cNvGrpSpPr>
              <a:grpSpLocks/>
            </p:cNvGrpSpPr>
            <p:nvPr/>
          </p:nvGrpSpPr>
          <p:grpSpPr bwMode="auto">
            <a:xfrm flipV="1">
              <a:off x="2330672" y="4939550"/>
              <a:ext cx="1735367" cy="1735367"/>
              <a:chOff x="1816987" y="1098550"/>
              <a:chExt cx="1602488" cy="1602488"/>
            </a:xfrm>
          </p:grpSpPr>
          <p:sp>
            <p:nvSpPr>
              <p:cNvPr id="118" name="Oval 117"/>
              <p:cNvSpPr/>
              <p:nvPr/>
            </p:nvSpPr>
            <p:spPr>
              <a:xfrm>
                <a:off x="1816450" y="1098550"/>
                <a:ext cx="1602309" cy="1601897"/>
              </a:xfrm>
              <a:prstGeom prst="ellipse">
                <a:avLst/>
              </a:prstGeom>
              <a:solidFill>
                <a:schemeClr val="accent2"/>
              </a:solidFill>
              <a:ln w="3175"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srgbClr val="777777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119" name="Donut 118"/>
              <p:cNvSpPr/>
              <p:nvPr/>
            </p:nvSpPr>
            <p:spPr>
              <a:xfrm>
                <a:off x="1863362" y="1145449"/>
                <a:ext cx="1508487" cy="1508099"/>
              </a:xfrm>
              <a:prstGeom prst="donut">
                <a:avLst>
                  <a:gd name="adj" fmla="val 1557"/>
                </a:avLst>
              </a:prstGeom>
              <a:solidFill>
                <a:schemeClr val="tx1"/>
              </a:solidFill>
              <a:ln w="317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</a:endParaRPr>
              </a:p>
            </p:txBody>
          </p:sp>
        </p:grpSp>
        <p:sp>
          <p:nvSpPr>
            <p:cNvPr id="116" name="Rectangle 115"/>
            <p:cNvSpPr/>
            <p:nvPr/>
          </p:nvSpPr>
          <p:spPr>
            <a:xfrm flipV="1">
              <a:off x="3139733" y="4056161"/>
              <a:ext cx="125415" cy="893552"/>
            </a:xfrm>
            <a:prstGeom prst="rect">
              <a:avLst/>
            </a:prstGeom>
            <a:solidFill>
              <a:schemeClr val="accent2"/>
            </a:solidFill>
            <a:ln w="31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>
                <a:ln>
                  <a:noFill/>
                </a:ln>
                <a:solidFill>
                  <a:srgbClr val="777777"/>
                </a:solidFill>
                <a:effectLst/>
                <a:uLnTx/>
                <a:uFillTx/>
              </a:endParaRPr>
            </a:p>
          </p:txBody>
        </p:sp>
        <p:grpSp>
          <p:nvGrpSpPr>
            <p:cNvPr id="7183" name="Group 120"/>
            <p:cNvGrpSpPr>
              <a:grpSpLocks/>
            </p:cNvGrpSpPr>
            <p:nvPr/>
          </p:nvGrpSpPr>
          <p:grpSpPr bwMode="auto">
            <a:xfrm flipV="1">
              <a:off x="5091958" y="4939550"/>
              <a:ext cx="1735367" cy="1735367"/>
              <a:chOff x="3748986" y="1098550"/>
              <a:chExt cx="1602488" cy="1602488"/>
            </a:xfrm>
          </p:grpSpPr>
          <p:sp>
            <p:nvSpPr>
              <p:cNvPr id="126" name="Oval 125"/>
              <p:cNvSpPr/>
              <p:nvPr/>
            </p:nvSpPr>
            <p:spPr>
              <a:xfrm>
                <a:off x="3749392" y="1098550"/>
                <a:ext cx="1602309" cy="1601897"/>
              </a:xfrm>
              <a:prstGeom prst="ellipse">
                <a:avLst/>
              </a:prstGeom>
              <a:solidFill>
                <a:schemeClr val="accent2"/>
              </a:solidFill>
              <a:ln w="3175"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srgbClr val="777777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127" name="Donut 126"/>
              <p:cNvSpPr/>
              <p:nvPr/>
            </p:nvSpPr>
            <p:spPr>
              <a:xfrm>
                <a:off x="3796303" y="1145449"/>
                <a:ext cx="1508487" cy="1508099"/>
              </a:xfrm>
              <a:prstGeom prst="donut">
                <a:avLst>
                  <a:gd name="adj" fmla="val 1557"/>
                </a:avLst>
              </a:prstGeom>
              <a:solidFill>
                <a:schemeClr val="tx1"/>
              </a:solidFill>
              <a:ln w="317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</a:endParaRPr>
              </a:p>
            </p:txBody>
          </p:sp>
        </p:grpSp>
        <p:grpSp>
          <p:nvGrpSpPr>
            <p:cNvPr id="7184" name="Group 84"/>
            <p:cNvGrpSpPr>
              <a:grpSpLocks/>
            </p:cNvGrpSpPr>
            <p:nvPr/>
          </p:nvGrpSpPr>
          <p:grpSpPr bwMode="auto">
            <a:xfrm>
              <a:off x="1671340" y="3777620"/>
              <a:ext cx="5754405" cy="303143"/>
              <a:chOff x="1671340" y="3710385"/>
              <a:chExt cx="5754405" cy="303143"/>
            </a:xfrm>
          </p:grpSpPr>
          <p:grpSp>
            <p:nvGrpSpPr>
              <p:cNvPr id="7199" name="Group 44"/>
              <p:cNvGrpSpPr>
                <a:grpSpLocks/>
              </p:cNvGrpSpPr>
              <p:nvPr/>
            </p:nvGrpSpPr>
            <p:grpSpPr bwMode="auto">
              <a:xfrm>
                <a:off x="1671340" y="3721756"/>
                <a:ext cx="291774" cy="291772"/>
                <a:chOff x="1574932" y="3625347"/>
                <a:chExt cx="484590" cy="484589"/>
              </a:xfrm>
            </p:grpSpPr>
            <p:sp>
              <p:nvSpPr>
                <p:cNvPr id="8" name="Oval 7"/>
                <p:cNvSpPr/>
                <p:nvPr/>
              </p:nvSpPr>
              <p:spPr>
                <a:xfrm>
                  <a:off x="1574807" y="3607781"/>
                  <a:ext cx="485141" cy="519286"/>
                </a:xfrm>
                <a:prstGeom prst="ellipse">
                  <a:avLst/>
                </a:prstGeom>
                <a:solidFill>
                  <a:schemeClr val="accent2"/>
                </a:solidFill>
                <a:ln w="3175">
                  <a:noFill/>
                </a:ln>
                <a:effectLst/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marL="0" marR="0" lvl="0" indent="0" algn="ctr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0" cap="none" spc="0" normalizeH="0" baseline="0" noProof="0">
                    <a:ln>
                      <a:noFill/>
                    </a:ln>
                    <a:solidFill>
                      <a:srgbClr val="777777"/>
                    </a:solidFill>
                    <a:effectLst/>
                    <a:uLnTx/>
                    <a:uFillTx/>
                  </a:endParaRPr>
                </a:p>
              </p:txBody>
            </p:sp>
            <p:sp>
              <p:nvSpPr>
                <p:cNvPr id="39" name="Oval 38"/>
                <p:cNvSpPr/>
                <p:nvPr/>
              </p:nvSpPr>
              <p:spPr>
                <a:xfrm>
                  <a:off x="1667091" y="3715855"/>
                  <a:ext cx="300577" cy="303138"/>
                </a:xfrm>
                <a:prstGeom prst="ellipse">
                  <a:avLst/>
                </a:prstGeom>
                <a:solidFill>
                  <a:schemeClr val="tx1"/>
                </a:solidFill>
                <a:ln w="3175"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marL="0" marR="0" lvl="0" indent="0" algn="ctr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0" cap="none" spc="0" normalizeH="0" baseline="0" noProof="0">
                    <a:ln>
                      <a:noFill/>
                    </a:ln>
                    <a:solidFill>
                      <a:srgbClr val="777777"/>
                    </a:solidFill>
                    <a:effectLst/>
                    <a:uLnTx/>
                    <a:uFillTx/>
                  </a:endParaRPr>
                </a:p>
              </p:txBody>
            </p:sp>
          </p:grpSp>
          <p:grpSp>
            <p:nvGrpSpPr>
              <p:cNvPr id="7200" name="Group 47"/>
              <p:cNvGrpSpPr>
                <a:grpSpLocks/>
              </p:cNvGrpSpPr>
              <p:nvPr/>
            </p:nvGrpSpPr>
            <p:grpSpPr bwMode="auto">
              <a:xfrm>
                <a:off x="4432626" y="3721756"/>
                <a:ext cx="291774" cy="291772"/>
                <a:chOff x="4336218" y="3625347"/>
                <a:chExt cx="484590" cy="484589"/>
              </a:xfrm>
            </p:grpSpPr>
            <p:sp>
              <p:nvSpPr>
                <p:cNvPr id="50" name="Oval 49"/>
                <p:cNvSpPr/>
                <p:nvPr/>
              </p:nvSpPr>
              <p:spPr>
                <a:xfrm>
                  <a:off x="4335153" y="3607781"/>
                  <a:ext cx="485141" cy="519286"/>
                </a:xfrm>
                <a:prstGeom prst="ellipse">
                  <a:avLst/>
                </a:prstGeom>
                <a:solidFill>
                  <a:schemeClr val="accent2"/>
                </a:solidFill>
                <a:ln w="3175"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marL="0" marR="0" lvl="0" indent="0" algn="ctr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0" cap="none" spc="0" normalizeH="0" baseline="0" noProof="0">
                    <a:ln>
                      <a:noFill/>
                    </a:ln>
                    <a:solidFill>
                      <a:srgbClr val="777777"/>
                    </a:solidFill>
                    <a:effectLst/>
                    <a:uLnTx/>
                    <a:uFillTx/>
                  </a:endParaRPr>
                </a:p>
              </p:txBody>
            </p:sp>
            <p:sp>
              <p:nvSpPr>
                <p:cNvPr id="51" name="Oval 50"/>
                <p:cNvSpPr/>
                <p:nvPr/>
              </p:nvSpPr>
              <p:spPr>
                <a:xfrm>
                  <a:off x="4427435" y="3715855"/>
                  <a:ext cx="300577" cy="303138"/>
                </a:xfrm>
                <a:prstGeom prst="ellipse">
                  <a:avLst/>
                </a:prstGeom>
                <a:solidFill>
                  <a:schemeClr val="tx1"/>
                </a:solidFill>
                <a:ln w="3175"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marL="0" marR="0" lvl="0" indent="0" algn="ctr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0" cap="none" spc="0" normalizeH="0" baseline="0" noProof="0">
                    <a:ln>
                      <a:noFill/>
                    </a:ln>
                    <a:solidFill>
                      <a:srgbClr val="777777"/>
                    </a:solidFill>
                    <a:effectLst/>
                    <a:uLnTx/>
                    <a:uFillTx/>
                  </a:endParaRPr>
                </a:p>
              </p:txBody>
            </p:sp>
          </p:grpSp>
          <p:grpSp>
            <p:nvGrpSpPr>
              <p:cNvPr id="7201" name="Group 83"/>
              <p:cNvGrpSpPr>
                <a:grpSpLocks/>
              </p:cNvGrpSpPr>
              <p:nvPr/>
            </p:nvGrpSpPr>
            <p:grpSpPr bwMode="auto">
              <a:xfrm>
                <a:off x="7133971" y="3721756"/>
                <a:ext cx="291774" cy="291772"/>
                <a:chOff x="7037563" y="3625347"/>
                <a:chExt cx="484590" cy="484589"/>
              </a:xfrm>
            </p:grpSpPr>
            <p:sp>
              <p:nvSpPr>
                <p:cNvPr id="57" name="Oval 56"/>
                <p:cNvSpPr/>
                <p:nvPr/>
              </p:nvSpPr>
              <p:spPr>
                <a:xfrm>
                  <a:off x="7037555" y="3607781"/>
                  <a:ext cx="485141" cy="519286"/>
                </a:xfrm>
                <a:prstGeom prst="ellipse">
                  <a:avLst/>
                </a:prstGeom>
                <a:solidFill>
                  <a:schemeClr val="accent2"/>
                </a:solidFill>
                <a:ln w="3175"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marL="0" marR="0" lvl="0" indent="0" algn="ctr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0" cap="none" spc="0" normalizeH="0" baseline="0" noProof="0">
                    <a:ln>
                      <a:noFill/>
                    </a:ln>
                    <a:solidFill>
                      <a:srgbClr val="777777"/>
                    </a:solidFill>
                    <a:effectLst/>
                    <a:uLnTx/>
                    <a:uFillTx/>
                  </a:endParaRPr>
                </a:p>
              </p:txBody>
            </p:sp>
            <p:sp>
              <p:nvSpPr>
                <p:cNvPr id="58" name="Oval 57"/>
                <p:cNvSpPr/>
                <p:nvPr/>
              </p:nvSpPr>
              <p:spPr>
                <a:xfrm>
                  <a:off x="7129836" y="3715855"/>
                  <a:ext cx="300577" cy="303138"/>
                </a:xfrm>
                <a:prstGeom prst="ellipse">
                  <a:avLst/>
                </a:prstGeom>
                <a:solidFill>
                  <a:schemeClr val="tx1"/>
                </a:solidFill>
                <a:ln w="3175">
                  <a:noFill/>
                </a:ln>
                <a:effectLst/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marL="0" marR="0" lvl="0" indent="0" algn="ctr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0" cap="none" spc="0" normalizeH="0" baseline="0" noProof="0">
                    <a:ln>
                      <a:noFill/>
                    </a:ln>
                    <a:solidFill>
                      <a:srgbClr val="777777"/>
                    </a:solidFill>
                    <a:effectLst/>
                    <a:uLnTx/>
                    <a:uFillTx/>
                  </a:endParaRPr>
                </a:p>
              </p:txBody>
            </p:sp>
          </p:grpSp>
          <p:grpSp>
            <p:nvGrpSpPr>
              <p:cNvPr id="7202" name="Group 45"/>
              <p:cNvGrpSpPr>
                <a:grpSpLocks/>
              </p:cNvGrpSpPr>
              <p:nvPr/>
            </p:nvGrpSpPr>
            <p:grpSpPr bwMode="auto">
              <a:xfrm>
                <a:off x="3056387" y="3710385"/>
                <a:ext cx="291774" cy="291772"/>
                <a:chOff x="2959979" y="3613976"/>
                <a:chExt cx="484590" cy="484589"/>
              </a:xfrm>
            </p:grpSpPr>
            <p:sp>
              <p:nvSpPr>
                <p:cNvPr id="114" name="Oval 113"/>
                <p:cNvSpPr/>
                <p:nvPr/>
              </p:nvSpPr>
              <p:spPr>
                <a:xfrm flipV="1">
                  <a:off x="2961299" y="3596843"/>
                  <a:ext cx="482504" cy="519288"/>
                </a:xfrm>
                <a:prstGeom prst="ellipse">
                  <a:avLst/>
                </a:prstGeom>
                <a:solidFill>
                  <a:schemeClr val="accent2"/>
                </a:solidFill>
                <a:ln w="3175">
                  <a:noFill/>
                </a:ln>
                <a:effectLst/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marL="0" marR="0" lvl="0" indent="0" algn="ctr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0" cap="none" spc="0" normalizeH="0" baseline="0" noProof="0">
                    <a:ln>
                      <a:noFill/>
                    </a:ln>
                    <a:solidFill>
                      <a:srgbClr val="777777"/>
                    </a:solidFill>
                    <a:effectLst/>
                    <a:uLnTx/>
                    <a:uFillTx/>
                  </a:endParaRPr>
                </a:p>
              </p:txBody>
            </p:sp>
            <p:sp>
              <p:nvSpPr>
                <p:cNvPr id="115" name="Oval 114"/>
                <p:cNvSpPr/>
                <p:nvPr/>
              </p:nvSpPr>
              <p:spPr>
                <a:xfrm flipV="1">
                  <a:off x="3050945" y="3704919"/>
                  <a:ext cx="303213" cy="303136"/>
                </a:xfrm>
                <a:prstGeom prst="ellipse">
                  <a:avLst/>
                </a:prstGeom>
                <a:solidFill>
                  <a:schemeClr val="tx1"/>
                </a:solidFill>
                <a:ln w="3175"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marL="0" marR="0" lvl="0" indent="0" algn="ctr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0" cap="none" spc="0" normalizeH="0" baseline="0" noProof="0">
                    <a:ln>
                      <a:noFill/>
                    </a:ln>
                    <a:solidFill>
                      <a:srgbClr val="777777"/>
                    </a:solidFill>
                    <a:effectLst/>
                    <a:uLnTx/>
                    <a:uFillTx/>
                  </a:endParaRPr>
                </a:p>
              </p:txBody>
            </p:sp>
          </p:grpSp>
          <p:grpSp>
            <p:nvGrpSpPr>
              <p:cNvPr id="7203" name="Group 81"/>
              <p:cNvGrpSpPr>
                <a:grpSpLocks/>
              </p:cNvGrpSpPr>
              <p:nvPr/>
            </p:nvGrpSpPr>
            <p:grpSpPr bwMode="auto">
              <a:xfrm>
                <a:off x="5817673" y="3710385"/>
                <a:ext cx="291774" cy="291772"/>
                <a:chOff x="5721265" y="3613976"/>
                <a:chExt cx="484590" cy="484589"/>
              </a:xfrm>
            </p:grpSpPr>
            <p:sp>
              <p:nvSpPr>
                <p:cNvPr id="122" name="Oval 121"/>
                <p:cNvSpPr/>
                <p:nvPr/>
              </p:nvSpPr>
              <p:spPr>
                <a:xfrm flipV="1">
                  <a:off x="5721644" y="3596843"/>
                  <a:ext cx="485141" cy="519288"/>
                </a:xfrm>
                <a:prstGeom prst="ellipse">
                  <a:avLst/>
                </a:prstGeom>
                <a:solidFill>
                  <a:schemeClr val="accent2"/>
                </a:solidFill>
                <a:ln w="3175"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marL="0" marR="0" lvl="0" indent="0" algn="ctr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0" cap="none" spc="0" normalizeH="0" baseline="0" noProof="0">
                    <a:ln>
                      <a:noFill/>
                    </a:ln>
                    <a:solidFill>
                      <a:srgbClr val="777777"/>
                    </a:solidFill>
                    <a:effectLst/>
                    <a:uLnTx/>
                    <a:uFillTx/>
                  </a:endParaRPr>
                </a:p>
              </p:txBody>
            </p:sp>
            <p:sp>
              <p:nvSpPr>
                <p:cNvPr id="123" name="Oval 122"/>
                <p:cNvSpPr/>
                <p:nvPr/>
              </p:nvSpPr>
              <p:spPr>
                <a:xfrm flipV="1">
                  <a:off x="5813927" y="3704919"/>
                  <a:ext cx="300577" cy="303136"/>
                </a:xfrm>
                <a:prstGeom prst="ellipse">
                  <a:avLst/>
                </a:prstGeom>
                <a:solidFill>
                  <a:schemeClr val="tx1"/>
                </a:solidFill>
                <a:ln w="3175"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marL="0" marR="0" lvl="0" indent="0" algn="ctr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0" cap="none" spc="0" normalizeH="0" baseline="0" noProof="0">
                    <a:ln>
                      <a:noFill/>
                    </a:ln>
                    <a:solidFill>
                      <a:srgbClr val="777777"/>
                    </a:solidFill>
                    <a:effectLst/>
                    <a:uLnTx/>
                    <a:uFillTx/>
                  </a:endParaRPr>
                </a:p>
              </p:txBody>
            </p:sp>
          </p:grpSp>
        </p:grpSp>
        <p:sp>
          <p:nvSpPr>
            <p:cNvPr id="124" name="Rectangle 123"/>
            <p:cNvSpPr/>
            <p:nvPr/>
          </p:nvSpPr>
          <p:spPr>
            <a:xfrm flipV="1">
              <a:off x="5900452" y="4056161"/>
              <a:ext cx="127003" cy="893552"/>
            </a:xfrm>
            <a:prstGeom prst="rect">
              <a:avLst/>
            </a:prstGeom>
            <a:solidFill>
              <a:schemeClr val="accent2"/>
            </a:solidFill>
            <a:ln w="31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>
                <a:ln>
                  <a:noFill/>
                </a:ln>
                <a:solidFill>
                  <a:srgbClr val="777777"/>
                </a:solidFill>
                <a:effectLst/>
                <a:uLnTx/>
                <a:uFillTx/>
              </a:endParaRPr>
            </a:p>
          </p:txBody>
        </p:sp>
        <p:sp>
          <p:nvSpPr>
            <p:cNvPr id="7186" name="WordArt 15"/>
            <p:cNvSpPr>
              <a:spLocks noChangeArrowheads="1" noChangeShapeType="1" noTextEdit="1"/>
            </p:cNvSpPr>
            <p:nvPr/>
          </p:nvSpPr>
          <p:spPr bwMode="black">
            <a:xfrm rot="-3236050">
              <a:off x="6283550" y="1215494"/>
              <a:ext cx="1099755" cy="1056465"/>
            </a:xfrm>
            <a:prstGeom prst="rect">
              <a:avLst/>
            </a:prstGeom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spcFirstLastPara="1" wrap="none" fromWordArt="1">
              <a:prstTxWarp prst="textArchUp">
                <a:avLst>
                  <a:gd name="adj" fmla="val 13865964"/>
                </a:avLst>
              </a:prstTxWarp>
            </a:bodyPr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en-US" sz="700" b="1" kern="10" err="1">
                  <a:solidFill>
                    <a:srgbClr val="8C8C8C"/>
                  </a:solidFill>
                  <a:latin typeface="+mn-lt"/>
                  <a:ea typeface="+mn-lt"/>
                  <a:cs typeface="+mn-lt"/>
                </a:rPr>
                <a:t>Phần</a:t>
              </a:r>
              <a:r>
                <a:rPr lang="en-US" sz="700" b="1" kern="10">
                  <a:solidFill>
                    <a:srgbClr val="8C8C8C"/>
                  </a:solidFill>
                  <a:latin typeface="+mn-lt"/>
                  <a:ea typeface="+mn-lt"/>
                  <a:cs typeface="+mn-lt"/>
                </a:rPr>
                <a:t> 5</a:t>
              </a:r>
              <a:endParaRPr kumimoji="0" lang="en-US" sz="700" b="1" i="0" u="none" strike="noStrike" kern="10" cap="none" spc="0" normalizeH="0" baseline="0" noProof="0">
                <a:ln>
                  <a:noFill/>
                </a:ln>
                <a:solidFill>
                  <a:srgbClr val="8C8C8C"/>
                </a:solidFill>
                <a:effectLst/>
                <a:uLnTx/>
                <a:uFillTx/>
                <a:latin typeface="+mn-lt"/>
                <a:ea typeface="+mn-lt"/>
                <a:cs typeface="+mn-lt"/>
              </a:endParaRPr>
            </a:p>
          </p:txBody>
        </p:sp>
        <p:sp>
          <p:nvSpPr>
            <p:cNvPr id="7187" name="WordArt 15"/>
            <p:cNvSpPr>
              <a:spLocks noChangeArrowheads="1" noChangeShapeType="1" noTextEdit="1"/>
            </p:cNvSpPr>
            <p:nvPr/>
          </p:nvSpPr>
          <p:spPr bwMode="black">
            <a:xfrm rot="-3236050">
              <a:off x="2164866" y="4942669"/>
              <a:ext cx="1099755" cy="1056465"/>
            </a:xfrm>
            <a:prstGeom prst="rect">
              <a:avLst/>
            </a:prstGeom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spcFirstLastPara="1" wrap="none" fromWordArt="1">
              <a:prstTxWarp prst="textArchUp">
                <a:avLst>
                  <a:gd name="adj" fmla="val 13865964"/>
                </a:avLst>
              </a:prstTxWarp>
            </a:bodyPr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700" b="1" i="0" u="none" strike="noStrike" kern="10" cap="none" spc="0" normalizeH="0" baseline="0" noProof="0" err="1">
                  <a:ln>
                    <a:noFill/>
                  </a:ln>
                  <a:solidFill>
                    <a:srgbClr val="8C8C8C"/>
                  </a:solidFill>
                  <a:effectLst/>
                  <a:uLnTx/>
                  <a:uFillTx/>
                  <a:latin typeface="+mn-lt"/>
                  <a:ea typeface="+mn-lt"/>
                  <a:cs typeface="+mn-lt"/>
                </a:rPr>
                <a:t>Phần</a:t>
              </a:r>
              <a:r>
                <a:rPr kumimoji="0" lang="en-US" sz="700" b="1" i="0" u="none" strike="noStrike" kern="10" cap="none" spc="0" normalizeH="0" noProof="0">
                  <a:ln>
                    <a:noFill/>
                  </a:ln>
                  <a:solidFill>
                    <a:srgbClr val="8C8C8C"/>
                  </a:solidFill>
                  <a:effectLst/>
                  <a:uLnTx/>
                  <a:uFillTx/>
                  <a:latin typeface="+mn-lt"/>
                  <a:ea typeface="+mn-lt"/>
                  <a:cs typeface="+mn-lt"/>
                </a:rPr>
                <a:t> 2</a:t>
              </a:r>
            </a:p>
          </p:txBody>
        </p:sp>
        <p:sp>
          <p:nvSpPr>
            <p:cNvPr id="7188" name="WordArt 15"/>
            <p:cNvSpPr>
              <a:spLocks noChangeArrowheads="1" noChangeShapeType="1" noTextEdit="1"/>
            </p:cNvSpPr>
            <p:nvPr/>
          </p:nvSpPr>
          <p:spPr bwMode="black">
            <a:xfrm rot="-3236050">
              <a:off x="4985947" y="4942669"/>
              <a:ext cx="1099755" cy="1056465"/>
            </a:xfrm>
            <a:prstGeom prst="rect">
              <a:avLst/>
            </a:prstGeom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spcFirstLastPara="1" wrap="none" fromWordArt="1">
              <a:prstTxWarp prst="textArchUp">
                <a:avLst>
                  <a:gd name="adj" fmla="val 13865964"/>
                </a:avLst>
              </a:prstTxWarp>
            </a:bodyPr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700" b="1" i="0" u="none" strike="noStrike" kern="10" cap="none" spc="0" normalizeH="0" baseline="0" noProof="0" err="1">
                  <a:ln>
                    <a:noFill/>
                  </a:ln>
                  <a:solidFill>
                    <a:srgbClr val="8C8C8C"/>
                  </a:solidFill>
                  <a:effectLst/>
                  <a:uLnTx/>
                  <a:uFillTx/>
                  <a:latin typeface="+mn-lt"/>
                  <a:ea typeface="+mn-lt"/>
                  <a:cs typeface="+mn-lt"/>
                </a:rPr>
                <a:t>Phần</a:t>
              </a:r>
              <a:r>
                <a:rPr kumimoji="0" lang="en-US" sz="700" b="1" i="0" u="none" strike="noStrike" kern="10" cap="none" spc="0" normalizeH="0" noProof="0">
                  <a:ln>
                    <a:noFill/>
                  </a:ln>
                  <a:solidFill>
                    <a:srgbClr val="8C8C8C"/>
                  </a:solidFill>
                  <a:effectLst/>
                  <a:uLnTx/>
                  <a:uFillTx/>
                  <a:latin typeface="+mn-lt"/>
                  <a:ea typeface="+mn-lt"/>
                  <a:cs typeface="+mn-lt"/>
                </a:rPr>
                <a:t> 4</a:t>
              </a:r>
            </a:p>
          </p:txBody>
        </p:sp>
        <p:cxnSp>
          <p:nvCxnSpPr>
            <p:cNvPr id="10" name="Straight Connector 9"/>
            <p:cNvCxnSpPr>
              <a:stCxn id="13" idx="4"/>
              <a:endCxn id="39" idx="0"/>
            </p:cNvCxnSpPr>
            <p:nvPr/>
          </p:nvCxnSpPr>
          <p:spPr>
            <a:xfrm>
              <a:off x="1812556" y="2867405"/>
              <a:ext cx="4762" cy="976081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5" name="Straight Connector 54"/>
            <p:cNvCxnSpPr>
              <a:stCxn id="53" idx="4"/>
              <a:endCxn id="51" idx="0"/>
            </p:cNvCxnSpPr>
            <p:nvPr/>
          </p:nvCxnSpPr>
          <p:spPr>
            <a:xfrm>
              <a:off x="4574863" y="2867405"/>
              <a:ext cx="3175" cy="976081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3" name="Straight Connector 62"/>
            <p:cNvCxnSpPr>
              <a:stCxn id="60" idx="4"/>
              <a:endCxn id="58" idx="0"/>
            </p:cNvCxnSpPr>
            <p:nvPr/>
          </p:nvCxnSpPr>
          <p:spPr>
            <a:xfrm>
              <a:off x="7275255" y="2867405"/>
              <a:ext cx="4763" cy="976081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7" name="Straight Connector 116"/>
            <p:cNvCxnSpPr>
              <a:stCxn id="119" idx="4"/>
              <a:endCxn id="115" idx="0"/>
            </p:cNvCxnSpPr>
            <p:nvPr/>
          </p:nvCxnSpPr>
          <p:spPr>
            <a:xfrm flipV="1">
              <a:off x="3198471" y="4014896"/>
              <a:ext cx="3175" cy="976082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5" name="Straight Connector 124"/>
            <p:cNvCxnSpPr>
              <a:stCxn id="127" idx="4"/>
              <a:endCxn id="123" idx="0"/>
            </p:cNvCxnSpPr>
            <p:nvPr/>
          </p:nvCxnSpPr>
          <p:spPr>
            <a:xfrm flipV="1">
              <a:off x="5959191" y="4014896"/>
              <a:ext cx="4762" cy="976082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194" name="TextBox 140"/>
            <p:cNvSpPr txBox="1">
              <a:spLocks noChangeArrowheads="1"/>
            </p:cNvSpPr>
            <p:nvPr/>
          </p:nvSpPr>
          <p:spPr bwMode="auto">
            <a:xfrm>
              <a:off x="1026759" y="1532654"/>
              <a:ext cx="1546225" cy="101542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anchor="ctr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en-US" sz="2000" b="1" i="0" u="none" strike="noStrike" kern="0" cap="none" spc="0" normalizeH="0" baseline="0" noProof="0" err="1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 panose="020B0604020202020204" pitchFamily="34" charset="0"/>
                </a:rPr>
                <a:t>Những</a:t>
              </a:r>
              <a:endParaRPr kumimoji="0" lang="en-US" altLang="en-US" sz="2000" b="1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 pitchFamily="34" charset="0"/>
              </a:endParaRPr>
            </a:p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en-US" sz="2000" b="1" i="0" u="none" strike="noStrike" kern="0" cap="none" spc="0" normalizeH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 panose="020B0604020202020204" pitchFamily="34" charset="0"/>
                </a:rPr>
                <a:t> </a:t>
              </a:r>
              <a:r>
                <a:rPr kumimoji="0" lang="en-US" altLang="en-US" sz="2000" b="1" i="0" u="none" strike="noStrike" kern="0" cap="none" spc="0" normalizeH="0" noProof="0" err="1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 panose="020B0604020202020204" pitchFamily="34" charset="0"/>
                </a:rPr>
                <a:t>lợi</a:t>
              </a:r>
              <a:r>
                <a:rPr kumimoji="0" lang="en-US" altLang="en-US" sz="2000" b="1" i="0" u="none" strike="noStrike" kern="0" cap="none" spc="0" normalizeH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 panose="020B0604020202020204" pitchFamily="34" charset="0"/>
                </a:rPr>
                <a:t> </a:t>
              </a:r>
              <a:r>
                <a:rPr kumimoji="0" lang="en-US" altLang="en-US" sz="2000" b="1" i="0" u="none" strike="noStrike" kern="0" cap="none" spc="0" normalizeH="0" noProof="0" err="1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 panose="020B0604020202020204" pitchFamily="34" charset="0"/>
                </a:rPr>
                <a:t>thế</a:t>
              </a:r>
              <a:r>
                <a:rPr kumimoji="0" lang="en-US" altLang="en-US" sz="2000" b="1" i="0" u="none" strike="noStrike" kern="0" cap="none" spc="0" normalizeH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 panose="020B0604020202020204" pitchFamily="34" charset="0"/>
                </a:rPr>
                <a:t> </a:t>
              </a:r>
              <a:r>
                <a:rPr kumimoji="0" lang="en-US" altLang="en-US" sz="2000" b="1" i="0" u="none" strike="noStrike" kern="0" cap="none" spc="0" normalizeH="0" noProof="0" err="1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 panose="020B0604020202020204" pitchFamily="34" charset="0"/>
                </a:rPr>
                <a:t>của</a:t>
              </a:r>
              <a:r>
                <a:rPr kumimoji="0" lang="en-US" altLang="en-US" sz="2000" b="1" i="0" u="none" strike="noStrike" kern="0" cap="none" spc="0" normalizeH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 panose="020B0604020202020204" pitchFamily="34" charset="0"/>
                </a:rPr>
                <a:t> </a:t>
              </a:r>
              <a:r>
                <a:rPr kumimoji="0" lang="en-US" altLang="en-US" sz="2000" b="1" i="0" u="none" strike="noStrike" kern="0" cap="none" spc="0" normalizeH="0" noProof="0" err="1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 panose="020B0604020202020204" pitchFamily="34" charset="0"/>
                </a:rPr>
                <a:t>phái</a:t>
              </a:r>
              <a:r>
                <a:rPr kumimoji="0" lang="en-US" altLang="en-US" sz="2000" b="1" i="0" u="none" strike="noStrike" kern="0" cap="none" spc="0" normalizeH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 panose="020B0604020202020204" pitchFamily="34" charset="0"/>
                </a:rPr>
                <a:t> </a:t>
              </a:r>
              <a:r>
                <a:rPr kumimoji="0" lang="en-US" altLang="en-US" sz="2000" b="1" i="0" u="none" strike="noStrike" kern="0" cap="none" spc="0" normalizeH="0" noProof="0" err="1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 panose="020B0604020202020204" pitchFamily="34" charset="0"/>
                </a:rPr>
                <a:t>nữ</a:t>
              </a:r>
              <a:endParaRPr kumimoji="0" lang="en-US" altLang="en-US" sz="2000" b="1" i="0" u="none" strike="noStrike" kern="0" cap="none" spc="0" normalizeH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 pitchFamily="34" charset="0"/>
              </a:endParaRPr>
            </a:p>
          </p:txBody>
        </p:sp>
        <p:sp>
          <p:nvSpPr>
            <p:cNvPr id="7195" name="TextBox 141"/>
            <p:cNvSpPr txBox="1">
              <a:spLocks noChangeArrowheads="1"/>
            </p:cNvSpPr>
            <p:nvPr/>
          </p:nvSpPr>
          <p:spPr bwMode="auto">
            <a:xfrm>
              <a:off x="2355490" y="5124670"/>
              <a:ext cx="1684373" cy="123081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anchor="ctr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en-US" altLang="en-US" b="1" kern="0" err="1">
                  <a:solidFill>
                    <a:srgbClr val="FFFFFF"/>
                  </a:solidFill>
                </a:rPr>
                <a:t>Những</a:t>
              </a:r>
              <a:r>
                <a:rPr lang="en-US" altLang="en-US" b="1" kern="0">
                  <a:solidFill>
                    <a:srgbClr val="FFFFFF"/>
                  </a:solidFill>
                </a:rPr>
                <a:t> </a:t>
              </a:r>
              <a:r>
                <a:rPr lang="en-US" altLang="en-US" sz="2000" b="1" kern="0" err="1">
                  <a:solidFill>
                    <a:srgbClr val="FFFFFF"/>
                  </a:solidFill>
                </a:rPr>
                <a:t>nguyên</a:t>
              </a:r>
              <a:r>
                <a:rPr lang="en-US" altLang="en-US" b="1" kern="0">
                  <a:solidFill>
                    <a:srgbClr val="FFFFFF"/>
                  </a:solidFill>
                </a:rPr>
                <a:t> </a:t>
              </a:r>
              <a:r>
                <a:rPr lang="en-US" altLang="en-US" b="1" kern="0" err="1">
                  <a:solidFill>
                    <a:srgbClr val="FFFFFF"/>
                  </a:solidFill>
                </a:rPr>
                <a:t>tắc</a:t>
              </a:r>
              <a:r>
                <a:rPr lang="en-US" altLang="en-US" b="1" kern="0">
                  <a:solidFill>
                    <a:srgbClr val="FFFFFF"/>
                  </a:solidFill>
                </a:rPr>
                <a:t> </a:t>
              </a:r>
              <a:r>
                <a:rPr lang="en-US" altLang="en-US" b="1" kern="0" err="1">
                  <a:solidFill>
                    <a:srgbClr val="FFFFFF"/>
                  </a:solidFill>
                </a:rPr>
                <a:t>để</a:t>
              </a:r>
              <a:r>
                <a:rPr lang="en-US" altLang="en-US" b="1" kern="0">
                  <a:solidFill>
                    <a:srgbClr val="FFFFFF"/>
                  </a:solidFill>
                </a:rPr>
                <a:t> </a:t>
              </a:r>
              <a:r>
                <a:rPr lang="en-US" altLang="en-US" b="1" kern="0" err="1">
                  <a:solidFill>
                    <a:srgbClr val="FFFFFF"/>
                  </a:solidFill>
                </a:rPr>
                <a:t>phái</a:t>
              </a:r>
              <a:r>
                <a:rPr lang="en-US" altLang="en-US" b="1" kern="0">
                  <a:solidFill>
                    <a:srgbClr val="FFFFFF"/>
                  </a:solidFill>
                </a:rPr>
                <a:t> </a:t>
              </a:r>
              <a:r>
                <a:rPr lang="en-US" altLang="en-US" b="1" kern="0" err="1">
                  <a:solidFill>
                    <a:srgbClr val="FFFFFF"/>
                  </a:solidFill>
                </a:rPr>
                <a:t>nữ</a:t>
              </a:r>
              <a:r>
                <a:rPr lang="en-US" altLang="en-US" b="1" kern="0">
                  <a:solidFill>
                    <a:srgbClr val="FFFFFF"/>
                  </a:solidFill>
                </a:rPr>
                <a:t> </a:t>
              </a:r>
              <a:r>
                <a:rPr lang="en-US" altLang="en-US" b="1" kern="0" err="1">
                  <a:solidFill>
                    <a:srgbClr val="FFFFFF"/>
                  </a:solidFill>
                </a:rPr>
                <a:t>thành</a:t>
              </a:r>
              <a:r>
                <a:rPr lang="en-US" altLang="en-US" b="1" kern="0">
                  <a:solidFill>
                    <a:srgbClr val="FFFFFF"/>
                  </a:solidFill>
                </a:rPr>
                <a:t> </a:t>
              </a:r>
              <a:r>
                <a:rPr lang="en-US" altLang="en-US" b="1" kern="0" err="1">
                  <a:solidFill>
                    <a:srgbClr val="FFFFFF"/>
                  </a:solidFill>
                </a:rPr>
                <a:t>công</a:t>
              </a:r>
              <a:endParaRPr kumimoji="0" lang="en-US" altLang="en-US" b="1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</a:endParaRPr>
            </a:p>
          </p:txBody>
        </p:sp>
        <p:sp>
          <p:nvSpPr>
            <p:cNvPr id="7196" name="TextBox 142"/>
            <p:cNvSpPr txBox="1">
              <a:spLocks noChangeArrowheads="1"/>
            </p:cNvSpPr>
            <p:nvPr/>
          </p:nvSpPr>
          <p:spPr bwMode="auto">
            <a:xfrm>
              <a:off x="6467201" y="1195020"/>
              <a:ext cx="1625633" cy="16308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anchor="ctr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en-US" altLang="en-US" sz="2000" b="1" kern="0" err="1">
                  <a:solidFill>
                    <a:srgbClr val="FFFFFF"/>
                  </a:solidFill>
                </a:rPr>
                <a:t>Định</a:t>
              </a:r>
              <a:r>
                <a:rPr lang="en-US" altLang="en-US" sz="2000" b="1" kern="0">
                  <a:solidFill>
                    <a:srgbClr val="FFFFFF"/>
                  </a:solidFill>
                </a:rPr>
                <a:t> </a:t>
              </a:r>
              <a:r>
                <a:rPr lang="en-US" altLang="en-US" sz="2000" b="1" kern="0" err="1">
                  <a:solidFill>
                    <a:srgbClr val="FFFFFF"/>
                  </a:solidFill>
                </a:rPr>
                <a:t>hướng</a:t>
              </a:r>
              <a:r>
                <a:rPr lang="en-US" altLang="en-US" sz="2000" b="1" kern="0">
                  <a:solidFill>
                    <a:srgbClr val="FFFFFF"/>
                  </a:solidFill>
                </a:rPr>
                <a:t> </a:t>
              </a:r>
              <a:r>
                <a:rPr lang="en-US" altLang="en-US" sz="2000" b="1" kern="0" err="1">
                  <a:solidFill>
                    <a:srgbClr val="FFFFFF"/>
                  </a:solidFill>
                </a:rPr>
                <a:t>công</a:t>
              </a:r>
              <a:r>
                <a:rPr lang="en-US" altLang="en-US" sz="2000" b="1" kern="0">
                  <a:solidFill>
                    <a:srgbClr val="FFFFFF"/>
                  </a:solidFill>
                </a:rPr>
                <a:t> </a:t>
              </a:r>
              <a:r>
                <a:rPr lang="en-US" altLang="en-US" sz="2000" b="1" kern="0" err="1">
                  <a:solidFill>
                    <a:srgbClr val="FFFFFF"/>
                  </a:solidFill>
                </a:rPr>
                <a:t>việc</a:t>
              </a:r>
              <a:r>
                <a:rPr lang="en-US" altLang="en-US" sz="2000" b="1" kern="0">
                  <a:solidFill>
                    <a:srgbClr val="FFFFFF"/>
                  </a:solidFill>
                </a:rPr>
                <a:t> </a:t>
              </a:r>
              <a:r>
                <a:rPr lang="en-US" altLang="en-US" sz="2000" b="1" kern="0" err="1">
                  <a:solidFill>
                    <a:srgbClr val="FFFFFF"/>
                  </a:solidFill>
                </a:rPr>
                <a:t>theo</a:t>
              </a:r>
              <a:r>
                <a:rPr lang="en-US" altLang="en-US" sz="2000" b="1" kern="0">
                  <a:solidFill>
                    <a:srgbClr val="FFFFFF"/>
                  </a:solidFill>
                </a:rPr>
                <a:t> </a:t>
              </a:r>
              <a:r>
                <a:rPr lang="en-US" altLang="en-US" sz="2000" b="1" kern="0" err="1">
                  <a:solidFill>
                    <a:srgbClr val="FFFFFF"/>
                  </a:solidFill>
                </a:rPr>
                <a:t>tính</a:t>
              </a:r>
              <a:r>
                <a:rPr lang="en-US" altLang="en-US" sz="2000" b="1" kern="0">
                  <a:solidFill>
                    <a:srgbClr val="FFFFFF"/>
                  </a:solidFill>
                </a:rPr>
                <a:t> </a:t>
              </a:r>
              <a:r>
                <a:rPr lang="en-US" altLang="en-US" sz="2000" b="1" kern="0" err="1">
                  <a:solidFill>
                    <a:srgbClr val="FFFFFF"/>
                  </a:solidFill>
                </a:rPr>
                <a:t>cách</a:t>
              </a:r>
              <a:endParaRPr kumimoji="0" lang="en-US" altLang="en-US" sz="2000" b="1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</a:endParaRPr>
            </a:p>
          </p:txBody>
        </p:sp>
        <p:sp>
          <p:nvSpPr>
            <p:cNvPr id="7197" name="TextBox 143"/>
            <p:cNvSpPr txBox="1">
              <a:spLocks noChangeArrowheads="1"/>
            </p:cNvSpPr>
            <p:nvPr/>
          </p:nvSpPr>
          <p:spPr bwMode="auto">
            <a:xfrm>
              <a:off x="5237783" y="5261653"/>
              <a:ext cx="1442816" cy="101542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anchor="ctr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en-US" altLang="en-US" sz="2000" b="1" kern="0" err="1">
                  <a:solidFill>
                    <a:srgbClr val="FFFFFF"/>
                  </a:solidFill>
                </a:rPr>
                <a:t>Hành</a:t>
              </a:r>
              <a:r>
                <a:rPr lang="en-US" altLang="en-US" sz="2000" b="1" kern="0">
                  <a:solidFill>
                    <a:srgbClr val="FFFFFF"/>
                  </a:solidFill>
                </a:rPr>
                <a:t> </a:t>
              </a:r>
              <a:r>
                <a:rPr lang="en-US" altLang="en-US" sz="2000" b="1" kern="0" err="1">
                  <a:solidFill>
                    <a:srgbClr val="FFFFFF"/>
                  </a:solidFill>
                </a:rPr>
                <a:t>trang</a:t>
              </a:r>
              <a:r>
                <a:rPr lang="en-US" altLang="en-US" sz="2000" b="1" kern="0">
                  <a:solidFill>
                    <a:srgbClr val="FFFFFF"/>
                  </a:solidFill>
                </a:rPr>
                <a:t> </a:t>
              </a:r>
              <a:r>
                <a:rPr lang="en-US" altLang="en-US" sz="2000" b="1" kern="0" err="1">
                  <a:solidFill>
                    <a:srgbClr val="FFFFFF"/>
                  </a:solidFill>
                </a:rPr>
                <a:t>tìm</a:t>
              </a:r>
              <a:r>
                <a:rPr lang="en-US" altLang="en-US" sz="2000" b="1" kern="0">
                  <a:solidFill>
                    <a:srgbClr val="FFFFFF"/>
                  </a:solidFill>
                </a:rPr>
                <a:t> </a:t>
              </a:r>
              <a:r>
                <a:rPr lang="en-US" altLang="en-US" sz="2000" b="1" kern="0" err="1">
                  <a:solidFill>
                    <a:srgbClr val="FFFFFF"/>
                  </a:solidFill>
                </a:rPr>
                <a:t>việc</a:t>
              </a:r>
              <a:endParaRPr lang="en-US" altLang="en-US" sz="2000" b="1" kern="0">
                <a:solidFill>
                  <a:srgbClr val="FFFFFF"/>
                </a:solidFill>
              </a:endParaRPr>
            </a:p>
          </p:txBody>
        </p:sp>
        <p:sp>
          <p:nvSpPr>
            <p:cNvPr id="7198" name="TextBox 144"/>
            <p:cNvSpPr txBox="1">
              <a:spLocks noChangeArrowheads="1"/>
            </p:cNvSpPr>
            <p:nvPr/>
          </p:nvSpPr>
          <p:spPr bwMode="auto">
            <a:xfrm>
              <a:off x="3764628" y="1331224"/>
              <a:ext cx="1655797" cy="132312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anchor="ctr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en-US" altLang="en-US" sz="2000" b="1" kern="0" err="1">
                  <a:solidFill>
                    <a:srgbClr val="FFFFFF"/>
                  </a:solidFill>
                </a:rPr>
                <a:t>Quản</a:t>
              </a:r>
              <a:r>
                <a:rPr lang="en-US" altLang="en-US" sz="2000" b="1" kern="0">
                  <a:solidFill>
                    <a:srgbClr val="FFFFFF"/>
                  </a:solidFill>
                </a:rPr>
                <a:t> </a:t>
              </a:r>
              <a:r>
                <a:rPr lang="en-US" altLang="en-US" sz="2000" b="1" kern="0" err="1">
                  <a:solidFill>
                    <a:srgbClr val="FFFFFF"/>
                  </a:solidFill>
                </a:rPr>
                <a:t>lý</a:t>
              </a:r>
              <a:endParaRPr lang="en-US" altLang="en-US" sz="2000" b="1" kern="0">
                <a:solidFill>
                  <a:srgbClr val="FFFFFF"/>
                </a:solidFill>
              </a:endParaRPr>
            </a:p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en-US" altLang="en-US" sz="2000" b="1" kern="0">
                  <a:solidFill>
                    <a:srgbClr val="FFFFFF"/>
                  </a:solidFill>
                </a:rPr>
                <a:t> </a:t>
              </a:r>
              <a:r>
                <a:rPr lang="en-US" altLang="en-US" sz="2000" b="1" kern="0" err="1">
                  <a:solidFill>
                    <a:srgbClr val="FFFFFF"/>
                  </a:solidFill>
                </a:rPr>
                <a:t>thời</a:t>
              </a:r>
              <a:r>
                <a:rPr lang="en-US" altLang="en-US" sz="2000" b="1" kern="0">
                  <a:solidFill>
                    <a:srgbClr val="FFFFFF"/>
                  </a:solidFill>
                </a:rPr>
                <a:t> </a:t>
              </a:r>
              <a:r>
                <a:rPr lang="en-US" altLang="en-US" sz="2000" b="1" kern="0" err="1">
                  <a:solidFill>
                    <a:srgbClr val="FFFFFF"/>
                  </a:solidFill>
                </a:rPr>
                <a:t>gian</a:t>
              </a:r>
              <a:r>
                <a:rPr lang="en-US" altLang="en-US" sz="2000" b="1" kern="0">
                  <a:solidFill>
                    <a:srgbClr val="FFFFFF"/>
                  </a:solidFill>
                </a:rPr>
                <a:t> </a:t>
              </a:r>
            </a:p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en-US" altLang="en-US" sz="2000" b="1" kern="0" err="1">
                  <a:solidFill>
                    <a:srgbClr val="FFFFFF"/>
                  </a:solidFill>
                </a:rPr>
                <a:t>và</a:t>
              </a:r>
              <a:r>
                <a:rPr lang="en-US" altLang="en-US" sz="2000" b="1" kern="0">
                  <a:solidFill>
                    <a:srgbClr val="FFFFFF"/>
                  </a:solidFill>
                </a:rPr>
                <a:t> </a:t>
              </a:r>
              <a:r>
                <a:rPr lang="en-US" altLang="en-US" sz="2000" b="1" kern="0" err="1">
                  <a:solidFill>
                    <a:srgbClr val="FFFFFF"/>
                  </a:solidFill>
                </a:rPr>
                <a:t>mục</a:t>
              </a:r>
              <a:r>
                <a:rPr lang="en-US" altLang="en-US" sz="2000" b="1" kern="0">
                  <a:solidFill>
                    <a:srgbClr val="FFFFFF"/>
                  </a:solidFill>
                </a:rPr>
                <a:t> </a:t>
              </a:r>
              <a:r>
                <a:rPr lang="en-US" altLang="en-US" sz="2000" b="1" kern="0" err="1">
                  <a:solidFill>
                    <a:srgbClr val="FFFFFF"/>
                  </a:solidFill>
                </a:rPr>
                <a:t>tiêu</a:t>
              </a:r>
              <a:r>
                <a:rPr lang="en-US" altLang="en-US" sz="2000" b="1" kern="0">
                  <a:solidFill>
                    <a:srgbClr val="FFFFFF"/>
                  </a:solidFill>
                </a:rPr>
                <a:t> </a:t>
              </a:r>
              <a:r>
                <a:rPr lang="en-US" altLang="en-US" sz="2000" b="1" kern="0" err="1">
                  <a:solidFill>
                    <a:srgbClr val="FFFFFF"/>
                  </a:solidFill>
                </a:rPr>
                <a:t>hiệu</a:t>
              </a:r>
              <a:r>
                <a:rPr lang="en-US" altLang="en-US" sz="2000" b="1" kern="0">
                  <a:solidFill>
                    <a:srgbClr val="FFFFFF"/>
                  </a:solidFill>
                </a:rPr>
                <a:t> </a:t>
              </a:r>
              <a:r>
                <a:rPr lang="en-US" altLang="en-US" sz="2000" b="1" kern="0" err="1">
                  <a:solidFill>
                    <a:srgbClr val="FFFFFF"/>
                  </a:solidFill>
                </a:rPr>
                <a:t>quả</a:t>
              </a:r>
              <a:endParaRPr kumimoji="0" lang="en-US" altLang="en-US" sz="2000" b="1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</a:endParaRPr>
            </a:p>
          </p:txBody>
        </p:sp>
      </p:grpSp>
      <p:sp>
        <p:nvSpPr>
          <p:cNvPr id="7171" name="TextBox 146"/>
          <p:cNvSpPr txBox="1">
            <a:spLocks noChangeArrowheads="1"/>
          </p:cNvSpPr>
          <p:nvPr/>
        </p:nvSpPr>
        <p:spPr bwMode="auto">
          <a:xfrm>
            <a:off x="3451589" y="153413"/>
            <a:ext cx="2352312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ctr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3600" b="1" i="0" u="none" strike="noStrike" kern="0" cap="none" spc="0" normalizeH="0" baseline="0" noProof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 pitchFamily="34" charset="0"/>
              </a:rPr>
              <a:t>NỘI</a:t>
            </a:r>
            <a:r>
              <a:rPr kumimoji="0" lang="en-US" altLang="en-US" sz="3600" b="1" i="0" u="none" strike="noStrike" kern="0" cap="none" spc="0" normalizeH="0" noProof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 pitchFamily="34" charset="0"/>
              </a:rPr>
              <a:t> DUNG</a:t>
            </a:r>
            <a:endParaRPr kumimoji="0" lang="en-US" altLang="en-US" sz="3600" b="1" i="0" u="none" strike="noStrike" kern="0" cap="none" spc="0" normalizeH="0" baseline="0" noProof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190499972"/>
      </p:ext>
    </p:extLst>
  </p:cSld>
  <p:clrMapOvr>
    <a:masterClrMapping/>
  </p:clrMapOvr>
  <p:transition>
    <p:fade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138"/>
          <p:cNvGrpSpPr>
            <a:grpSpLocks/>
          </p:cNvGrpSpPr>
          <p:nvPr/>
        </p:nvGrpSpPr>
        <p:grpSpPr bwMode="auto">
          <a:xfrm>
            <a:off x="152400" y="3810000"/>
            <a:ext cx="7258890" cy="2897983"/>
            <a:chOff x="833793" y="1183465"/>
            <a:chExt cx="7259040" cy="2897298"/>
          </a:xfrm>
        </p:grpSpPr>
        <p:sp>
          <p:nvSpPr>
            <p:cNvPr id="9" name="WordArt 15"/>
            <p:cNvSpPr>
              <a:spLocks noChangeArrowheads="1" noChangeShapeType="1" noTextEdit="1"/>
            </p:cNvSpPr>
            <p:nvPr/>
          </p:nvSpPr>
          <p:spPr bwMode="black">
            <a:xfrm rot="-3236050">
              <a:off x="812148" y="1215494"/>
              <a:ext cx="1099755" cy="1056465"/>
            </a:xfrm>
            <a:prstGeom prst="rect">
              <a:avLst/>
            </a:prstGeom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spcFirstLastPara="1" wrap="none" fromWordArt="1">
              <a:prstTxWarp prst="textArchUp">
                <a:avLst>
                  <a:gd name="adj" fmla="val 13865964"/>
                </a:avLst>
              </a:prstTxWarp>
            </a:bodyPr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en-US" sz="900" b="1" kern="10" err="1">
                  <a:solidFill>
                    <a:srgbClr val="8C8C8C"/>
                  </a:solidFill>
                  <a:latin typeface="+mn-lt"/>
                  <a:ea typeface="+mn-lt"/>
                  <a:cs typeface="+mn-lt"/>
                </a:rPr>
                <a:t>Phần</a:t>
              </a:r>
              <a:r>
                <a:rPr lang="en-US" sz="900" b="1" kern="10">
                  <a:solidFill>
                    <a:srgbClr val="8C8C8C"/>
                  </a:solidFill>
                  <a:latin typeface="+mn-lt"/>
                  <a:ea typeface="+mn-lt"/>
                  <a:cs typeface="+mn-lt"/>
                </a:rPr>
                <a:t> 1</a:t>
              </a:r>
            </a:p>
          </p:txBody>
        </p:sp>
        <p:grpSp>
          <p:nvGrpSpPr>
            <p:cNvPr id="11" name="Group 22"/>
            <p:cNvGrpSpPr>
              <a:grpSpLocks/>
            </p:cNvGrpSpPr>
            <p:nvPr/>
          </p:nvGrpSpPr>
          <p:grpSpPr bwMode="auto">
            <a:xfrm>
              <a:off x="945762" y="1183465"/>
              <a:ext cx="1735172" cy="1734728"/>
              <a:chOff x="1817114" y="1098550"/>
              <a:chExt cx="1602308" cy="1601898"/>
            </a:xfrm>
          </p:grpSpPr>
          <p:sp>
            <p:nvSpPr>
              <p:cNvPr id="58" name="Oval 57"/>
              <p:cNvSpPr/>
              <p:nvPr/>
            </p:nvSpPr>
            <p:spPr>
              <a:xfrm>
                <a:off x="1817114" y="1098550"/>
                <a:ext cx="1602308" cy="1601898"/>
              </a:xfrm>
              <a:prstGeom prst="ellipse">
                <a:avLst/>
              </a:prstGeom>
              <a:solidFill>
                <a:schemeClr val="accent2"/>
              </a:solidFill>
              <a:ln w="3175"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srgbClr val="777777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59" name="Donut 58"/>
              <p:cNvSpPr/>
              <p:nvPr/>
            </p:nvSpPr>
            <p:spPr>
              <a:xfrm>
                <a:off x="1864026" y="1145449"/>
                <a:ext cx="1508487" cy="1508100"/>
              </a:xfrm>
              <a:prstGeom prst="donut">
                <a:avLst>
                  <a:gd name="adj" fmla="val 1557"/>
                </a:avLst>
              </a:prstGeom>
              <a:solidFill>
                <a:schemeClr val="tx1"/>
              </a:solidFill>
              <a:ln w="317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</a:endParaRPr>
              </a:p>
            </p:txBody>
          </p:sp>
        </p:grpSp>
        <p:sp>
          <p:nvSpPr>
            <p:cNvPr id="12" name="Rectangle 11"/>
            <p:cNvSpPr/>
            <p:nvPr/>
          </p:nvSpPr>
          <p:spPr>
            <a:xfrm>
              <a:off x="1753816" y="2908670"/>
              <a:ext cx="127003" cy="896725"/>
            </a:xfrm>
            <a:prstGeom prst="rect">
              <a:avLst/>
            </a:prstGeom>
            <a:solidFill>
              <a:schemeClr val="accent2"/>
            </a:solidFill>
            <a:ln w="31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>
                <a:ln>
                  <a:noFill/>
                </a:ln>
                <a:solidFill>
                  <a:srgbClr val="777777"/>
                </a:solidFill>
                <a:effectLst/>
                <a:uLnTx/>
                <a:uFillTx/>
              </a:endParaRPr>
            </a:p>
          </p:txBody>
        </p:sp>
        <p:sp>
          <p:nvSpPr>
            <p:cNvPr id="57" name="Donut 56"/>
            <p:cNvSpPr/>
            <p:nvPr/>
          </p:nvSpPr>
          <p:spPr bwMode="auto">
            <a:xfrm>
              <a:off x="3757281" y="1234253"/>
              <a:ext cx="1633571" cy="1633153"/>
            </a:xfrm>
            <a:prstGeom prst="donut">
              <a:avLst>
                <a:gd name="adj" fmla="val 1557"/>
              </a:avLst>
            </a:prstGeom>
            <a:solidFill>
              <a:schemeClr val="tx1"/>
            </a:solidFill>
            <a:ln w="31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</a:endParaRPr>
            </a:p>
          </p:txBody>
        </p:sp>
        <p:sp>
          <p:nvSpPr>
            <p:cNvPr id="55" name="Donut 54"/>
            <p:cNvSpPr/>
            <p:nvPr/>
          </p:nvSpPr>
          <p:spPr bwMode="auto">
            <a:xfrm>
              <a:off x="6459262" y="1234253"/>
              <a:ext cx="1633571" cy="1633152"/>
            </a:xfrm>
            <a:prstGeom prst="donut">
              <a:avLst>
                <a:gd name="adj" fmla="val 1557"/>
              </a:avLst>
            </a:prstGeom>
            <a:solidFill>
              <a:schemeClr val="tx1"/>
            </a:solidFill>
            <a:ln w="31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</a:endParaRPr>
            </a:p>
          </p:txBody>
        </p:sp>
        <p:grpSp>
          <p:nvGrpSpPr>
            <p:cNvPr id="20" name="Group 84"/>
            <p:cNvGrpSpPr>
              <a:grpSpLocks/>
            </p:cNvGrpSpPr>
            <p:nvPr/>
          </p:nvGrpSpPr>
          <p:grpSpPr bwMode="auto">
            <a:xfrm>
              <a:off x="1671340" y="3788991"/>
              <a:ext cx="5699171" cy="291772"/>
              <a:chOff x="1671340" y="3721756"/>
              <a:chExt cx="5699171" cy="291772"/>
            </a:xfrm>
          </p:grpSpPr>
          <p:grpSp>
            <p:nvGrpSpPr>
              <p:cNvPr id="35" name="Group 44"/>
              <p:cNvGrpSpPr>
                <a:grpSpLocks/>
              </p:cNvGrpSpPr>
              <p:nvPr/>
            </p:nvGrpSpPr>
            <p:grpSpPr bwMode="auto">
              <a:xfrm>
                <a:off x="1671340" y="3721756"/>
                <a:ext cx="291774" cy="291772"/>
                <a:chOff x="1574932" y="3625347"/>
                <a:chExt cx="484590" cy="484589"/>
              </a:xfrm>
            </p:grpSpPr>
            <p:sp>
              <p:nvSpPr>
                <p:cNvPr id="48" name="Oval 47"/>
                <p:cNvSpPr/>
                <p:nvPr/>
              </p:nvSpPr>
              <p:spPr>
                <a:xfrm>
                  <a:off x="1574807" y="3607781"/>
                  <a:ext cx="485141" cy="519286"/>
                </a:xfrm>
                <a:prstGeom prst="ellipse">
                  <a:avLst/>
                </a:prstGeom>
                <a:solidFill>
                  <a:schemeClr val="accent2"/>
                </a:solidFill>
                <a:ln w="3175">
                  <a:noFill/>
                </a:ln>
                <a:effectLst/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marL="0" marR="0" lvl="0" indent="0" algn="ctr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0" cap="none" spc="0" normalizeH="0" baseline="0" noProof="0">
                    <a:ln>
                      <a:noFill/>
                    </a:ln>
                    <a:solidFill>
                      <a:srgbClr val="777777"/>
                    </a:solidFill>
                    <a:effectLst/>
                    <a:uLnTx/>
                    <a:uFillTx/>
                  </a:endParaRPr>
                </a:p>
              </p:txBody>
            </p:sp>
            <p:sp>
              <p:nvSpPr>
                <p:cNvPr id="49" name="Oval 48"/>
                <p:cNvSpPr/>
                <p:nvPr/>
              </p:nvSpPr>
              <p:spPr>
                <a:xfrm>
                  <a:off x="1667091" y="3715855"/>
                  <a:ext cx="300577" cy="303138"/>
                </a:xfrm>
                <a:prstGeom prst="ellipse">
                  <a:avLst/>
                </a:prstGeom>
                <a:solidFill>
                  <a:schemeClr val="tx1"/>
                </a:solidFill>
                <a:ln w="3175"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marL="0" marR="0" lvl="0" indent="0" algn="ctr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0" cap="none" spc="0" normalizeH="0" baseline="0" noProof="0">
                    <a:ln>
                      <a:noFill/>
                    </a:ln>
                    <a:solidFill>
                      <a:srgbClr val="777777"/>
                    </a:solidFill>
                    <a:effectLst/>
                    <a:uLnTx/>
                    <a:uFillTx/>
                  </a:endParaRPr>
                </a:p>
              </p:txBody>
            </p:sp>
          </p:grpSp>
          <p:sp>
            <p:nvSpPr>
              <p:cNvPr id="45" name="Oval 44"/>
              <p:cNvSpPr/>
              <p:nvPr/>
            </p:nvSpPr>
            <p:spPr bwMode="auto">
              <a:xfrm>
                <a:off x="7189532" y="3776251"/>
                <a:ext cx="180979" cy="182520"/>
              </a:xfrm>
              <a:prstGeom prst="ellipse">
                <a:avLst/>
              </a:prstGeom>
              <a:solidFill>
                <a:schemeClr val="tx1"/>
              </a:solidFill>
              <a:ln w="3175"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srgbClr val="777777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43" name="Oval 42"/>
              <p:cNvSpPr/>
              <p:nvPr/>
            </p:nvSpPr>
            <p:spPr bwMode="auto">
              <a:xfrm flipV="1">
                <a:off x="3182779" y="3822136"/>
                <a:ext cx="182566" cy="182519"/>
              </a:xfrm>
              <a:prstGeom prst="ellipse">
                <a:avLst/>
              </a:prstGeom>
              <a:solidFill>
                <a:schemeClr val="tx1"/>
              </a:solidFill>
              <a:ln w="317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srgbClr val="777777"/>
                  </a:solidFill>
                  <a:effectLst/>
                  <a:uLnTx/>
                  <a:uFillTx/>
                </a:endParaRPr>
              </a:p>
            </p:txBody>
          </p:sp>
        </p:grpSp>
        <p:cxnSp>
          <p:nvCxnSpPr>
            <p:cNvPr id="25" name="Straight Connector 24"/>
            <p:cNvCxnSpPr>
              <a:stCxn id="59" idx="4"/>
              <a:endCxn id="49" idx="0"/>
            </p:cNvCxnSpPr>
            <p:nvPr/>
          </p:nvCxnSpPr>
          <p:spPr>
            <a:xfrm>
              <a:off x="1812556" y="2867405"/>
              <a:ext cx="4762" cy="976081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0" name="TextBox 140"/>
            <p:cNvSpPr txBox="1">
              <a:spLocks noChangeArrowheads="1"/>
            </p:cNvSpPr>
            <p:nvPr/>
          </p:nvSpPr>
          <p:spPr bwMode="auto">
            <a:xfrm>
              <a:off x="1019597" y="1717151"/>
              <a:ext cx="1546225" cy="58463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anchor="ctr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en-US" sz="3200" b="1" i="0" u="none" strike="noStrike" kern="0" cap="none" spc="0" normalizeH="0" noProof="0" err="1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Segoe UI Light" panose="020B0502040204020203" pitchFamily="34" charset="0"/>
                  <a:cs typeface="Segoe UI Light" panose="020B0502040204020203" pitchFamily="34" charset="0"/>
                </a:rPr>
                <a:t>Lợi</a:t>
              </a:r>
              <a:r>
                <a:rPr kumimoji="0" lang="en-US" altLang="en-US" sz="3200" b="1" i="0" u="none" strike="noStrike" kern="0" cap="none" spc="0" normalizeH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Segoe UI Light" panose="020B0502040204020203" pitchFamily="34" charset="0"/>
                  <a:cs typeface="Segoe UI Light" panose="020B0502040204020203" pitchFamily="34" charset="0"/>
                </a:rPr>
                <a:t> </a:t>
              </a:r>
              <a:r>
                <a:rPr kumimoji="0" lang="en-US" altLang="en-US" sz="3200" b="1" i="0" u="none" strike="noStrike" kern="0" cap="none" spc="0" normalizeH="0" noProof="0" err="1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Segoe UI Light" panose="020B0502040204020203" pitchFamily="34" charset="0"/>
                  <a:cs typeface="Segoe UI Light" panose="020B0502040204020203" pitchFamily="34" charset="0"/>
                </a:rPr>
                <a:t>thế</a:t>
              </a:r>
              <a:endParaRPr kumimoji="0" lang="en-US" altLang="en-US" sz="3200" b="1" i="0" u="none" strike="noStrike" kern="0" cap="none" spc="0" normalizeH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Segoe UI Light" panose="020B0502040204020203" pitchFamily="34" charset="0"/>
                <a:cs typeface="Segoe UI Light" panose="020B0502040204020203" pitchFamily="34" charset="0"/>
              </a:endParaRPr>
            </a:p>
          </p:txBody>
        </p:sp>
      </p:grpSp>
      <p:sp>
        <p:nvSpPr>
          <p:cNvPr id="65" name="Arc 64"/>
          <p:cNvSpPr/>
          <p:nvPr/>
        </p:nvSpPr>
        <p:spPr>
          <a:xfrm>
            <a:off x="252345" y="3674101"/>
            <a:ext cx="2059219" cy="2116138"/>
          </a:xfrm>
          <a:prstGeom prst="arc">
            <a:avLst/>
          </a:prstGeom>
          <a:ln w="38100"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>
              <a:ln w="76200">
                <a:solidFill>
                  <a:schemeClr val="tx1"/>
                </a:solidFill>
              </a:ln>
            </a:endParaRPr>
          </a:p>
        </p:txBody>
      </p:sp>
      <p:sp>
        <p:nvSpPr>
          <p:cNvPr id="69" name="TextBox 68"/>
          <p:cNvSpPr txBox="1"/>
          <p:nvPr/>
        </p:nvSpPr>
        <p:spPr>
          <a:xfrm>
            <a:off x="654096" y="381000"/>
            <a:ext cx="6476999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en-US" sz="3000" b="1" kern="0">
                <a:solidFill>
                  <a:srgbClr val="0070C0"/>
                </a:solidFill>
                <a:latin typeface="Calibri" panose="020F0502020204030204" pitchFamily="34" charset="0"/>
                <a:cs typeface="Segoe UI Light" panose="020B0502040204020203" pitchFamily="34" charset="0"/>
              </a:rPr>
              <a:t>1. NHỮNG LỢI THẾ CỦA PHÁI NỮ</a:t>
            </a:r>
          </a:p>
        </p:txBody>
      </p:sp>
      <p:pic>
        <p:nvPicPr>
          <p:cNvPr id="70" name="Picture 69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60672" y="1075478"/>
            <a:ext cx="2729527" cy="1408436"/>
          </a:xfrm>
          <a:prstGeom prst="teardrop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71" name="Picture 7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 rot="20952042">
            <a:off x="2864495" y="2192942"/>
            <a:ext cx="2143125" cy="214312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2" name="Picture 7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02943" y="4892299"/>
            <a:ext cx="2775522" cy="1826001"/>
          </a:xfrm>
          <a:prstGeom prst="rect">
            <a:avLst/>
          </a:prstGeom>
          <a:ln w="127000" cap="rnd">
            <a:solidFill>
              <a:srgbClr val="FFFFFF"/>
            </a:solidFill>
          </a:ln>
          <a:effectLst>
            <a:outerShdw blurRad="76200" dist="95250" dir="10500000" sx="97000" sy="23000" kx="900000" algn="br" rotWithShape="0">
              <a:srgbClr val="000000">
                <a:alpha val="20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pic>
        <p:nvPicPr>
          <p:cNvPr id="73" name="Picture 7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4096" y="1437231"/>
            <a:ext cx="2554328" cy="1699789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74" name="Picture 73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90507" y="1891977"/>
            <a:ext cx="2265353" cy="1464164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pic>
        <p:nvPicPr>
          <p:cNvPr id="76" name="Picture 75"/>
          <p:cNvPicPr>
            <a:picLocks noChangeAspect="1"/>
          </p:cNvPicPr>
          <p:nvPr/>
        </p:nvPicPr>
        <p:blipFill>
          <a:blip r:embed="rId7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 rot="725801">
            <a:off x="5326657" y="3199724"/>
            <a:ext cx="1779154" cy="1259401"/>
          </a:xfrm>
          <a:prstGeom prst="rect">
            <a:avLst/>
          </a:prstGeom>
        </p:spPr>
      </p:pic>
      <p:pic>
        <p:nvPicPr>
          <p:cNvPr id="77" name="Picture 76"/>
          <p:cNvPicPr>
            <a:picLocks noChangeAspect="1"/>
          </p:cNvPicPr>
          <p:nvPr/>
        </p:nvPicPr>
        <p:blipFill rotWithShape="1">
          <a:blip r:embed="rId8" cstate="print">
            <a:extLst>
              <a:ext uri="{BEBA8EAE-BF5A-486C-A8C5-ECC9F3942E4B}">
                <a14:imgProps xmlns="" xmlns:a14="http://schemas.microsoft.com/office/drawing/2010/main">
                  <a14:imgLayer r:embed="rId9">
                    <a14:imgEffect>
                      <a14:colorTemperature colorTemp="8800"/>
                    </a14:imgEffect>
                    <a14:imgEffect>
                      <a14:brightnessContrast bright="20000"/>
                    </a14:imgEffect>
                  </a14:imgLayer>
                </a14:imgProps>
              </a:ext>
              <a:ext uri="{28A0092B-C50C-407E-A947-70E740481C1C}">
                <a14:useLocalDpi xmlns="" xmlns:a14="http://schemas.microsoft.com/office/drawing/2010/main" val="0"/>
              </a:ext>
            </a:extLst>
          </a:blip>
          <a:srcRect b="11548"/>
          <a:stretch/>
        </p:blipFill>
        <p:spPr>
          <a:xfrm>
            <a:off x="6732480" y="4116880"/>
            <a:ext cx="1891979" cy="2601420"/>
          </a:xfrm>
          <a:prstGeom prst="ellipse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293817036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TextBox 68"/>
          <p:cNvSpPr txBox="1"/>
          <p:nvPr/>
        </p:nvSpPr>
        <p:spPr>
          <a:xfrm>
            <a:off x="654096" y="381000"/>
            <a:ext cx="647699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en-US" sz="3600" b="1" kern="0">
                <a:solidFill>
                  <a:srgbClr val="002060"/>
                </a:solidFill>
                <a:latin typeface="Calibri" panose="020F0502020204030204" pitchFamily="34" charset="0"/>
              </a:rPr>
              <a:t>SỰ XINH ĐẸP</a:t>
            </a:r>
          </a:p>
        </p:txBody>
      </p:sp>
      <p:sp>
        <p:nvSpPr>
          <p:cNvPr id="2" name="Rectangle 1"/>
          <p:cNvSpPr/>
          <p:nvPr/>
        </p:nvSpPr>
        <p:spPr>
          <a:xfrm>
            <a:off x="3200400" y="2362200"/>
            <a:ext cx="2133600" cy="1219200"/>
          </a:xfrm>
          <a:prstGeom prst="rect">
            <a:avLst/>
          </a:prstGeom>
          <a:noFill/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777777"/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304800" y="1675228"/>
            <a:ext cx="3733800" cy="42473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en-US" sz="3000" b="1" kern="0" err="1">
                <a:solidFill>
                  <a:schemeClr val="accent2">
                    <a:lumMod val="50000"/>
                  </a:schemeClr>
                </a:solidFill>
                <a:latin typeface="Calibri" panose="020F0502020204030204" pitchFamily="34" charset="0"/>
                <a:cs typeface="Segoe UI Light" panose="020B0502040204020203" pitchFamily="34" charset="0"/>
              </a:rPr>
              <a:t>Thay</a:t>
            </a:r>
            <a:r>
              <a:rPr lang="en-US" altLang="en-US" sz="3000" b="1" kern="0">
                <a:solidFill>
                  <a:schemeClr val="accent2">
                    <a:lumMod val="50000"/>
                  </a:schemeClr>
                </a:solidFill>
                <a:latin typeface="Calibri" panose="020F0502020204030204" pitchFamily="34" charset="0"/>
                <a:cs typeface="Segoe UI Light" panose="020B0502040204020203" pitchFamily="34" charset="0"/>
              </a:rPr>
              <a:t> </a:t>
            </a:r>
            <a:r>
              <a:rPr lang="en-US" altLang="en-US" sz="3000" b="1" kern="0" err="1">
                <a:solidFill>
                  <a:schemeClr val="accent2">
                    <a:lumMod val="50000"/>
                  </a:schemeClr>
                </a:solidFill>
                <a:latin typeface="Calibri" panose="020F0502020204030204" pitchFamily="34" charset="0"/>
                <a:cs typeface="Segoe UI Light" panose="020B0502040204020203" pitchFamily="34" charset="0"/>
              </a:rPr>
              <a:t>đổi</a:t>
            </a:r>
            <a:r>
              <a:rPr lang="en-US" altLang="en-US" sz="3000" b="1" kern="0">
                <a:solidFill>
                  <a:schemeClr val="accent2">
                    <a:lumMod val="50000"/>
                  </a:schemeClr>
                </a:solidFill>
                <a:latin typeface="Calibri" panose="020F0502020204030204" pitchFamily="34" charset="0"/>
                <a:cs typeface="Segoe UI Light" panose="020B0502040204020203" pitchFamily="34" charset="0"/>
              </a:rPr>
              <a:t> </a:t>
            </a:r>
            <a:r>
              <a:rPr lang="en-US" altLang="en-US" sz="3000" b="1" kern="0" err="1">
                <a:solidFill>
                  <a:schemeClr val="accent2">
                    <a:lumMod val="50000"/>
                  </a:schemeClr>
                </a:solidFill>
                <a:latin typeface="Calibri" panose="020F0502020204030204" pitchFamily="34" charset="0"/>
                <a:cs typeface="Segoe UI Light" panose="020B0502040204020203" pitchFamily="34" charset="0"/>
              </a:rPr>
              <a:t>bản</a:t>
            </a:r>
            <a:r>
              <a:rPr lang="en-US" altLang="en-US" sz="3000" b="1" kern="0">
                <a:solidFill>
                  <a:schemeClr val="accent2">
                    <a:lumMod val="50000"/>
                  </a:schemeClr>
                </a:solidFill>
                <a:latin typeface="Calibri" panose="020F0502020204030204" pitchFamily="34" charset="0"/>
                <a:cs typeface="Segoe UI Light" panose="020B0502040204020203" pitchFamily="34" charset="0"/>
              </a:rPr>
              <a:t> </a:t>
            </a:r>
            <a:r>
              <a:rPr lang="en-US" altLang="en-US" sz="3000" b="1" kern="0" err="1">
                <a:solidFill>
                  <a:schemeClr val="accent2">
                    <a:lumMod val="50000"/>
                  </a:schemeClr>
                </a:solidFill>
                <a:latin typeface="Calibri" panose="020F0502020204030204" pitchFamily="34" charset="0"/>
                <a:cs typeface="Segoe UI Light" panose="020B0502040204020203" pitchFamily="34" charset="0"/>
              </a:rPr>
              <a:t>thân</a:t>
            </a:r>
            <a:r>
              <a:rPr lang="en-US" altLang="en-US" sz="3000" kern="0">
                <a:solidFill>
                  <a:schemeClr val="accent2">
                    <a:lumMod val="50000"/>
                  </a:schemeClr>
                </a:solidFill>
                <a:latin typeface="Calibri" panose="020F0502020204030204" pitchFamily="34" charset="0"/>
                <a:cs typeface="Segoe UI Light" panose="020B0502040204020203" pitchFamily="34" charset="0"/>
              </a:rPr>
              <a:t>:</a:t>
            </a:r>
          </a:p>
          <a:p>
            <a:pPr marL="514350" indent="-514350" algn="just" fontAlgn="auto">
              <a:spcBef>
                <a:spcPts val="0"/>
              </a:spcBef>
              <a:spcAft>
                <a:spcPts val="0"/>
              </a:spcAft>
              <a:buAutoNum type="arabicPeriod"/>
              <a:defRPr/>
            </a:pPr>
            <a:r>
              <a:rPr lang="en-US" altLang="en-US" sz="3000" kern="0" err="1">
                <a:solidFill>
                  <a:schemeClr val="accent2">
                    <a:lumMod val="50000"/>
                  </a:schemeClr>
                </a:solidFill>
                <a:latin typeface="Calibri" panose="020F0502020204030204" pitchFamily="34" charset="0"/>
                <a:cs typeface="Segoe UI Light" panose="020B0502040204020203" pitchFamily="34" charset="0"/>
              </a:rPr>
              <a:t>Trang</a:t>
            </a:r>
            <a:r>
              <a:rPr lang="en-US" altLang="en-US" sz="3000" kern="0">
                <a:solidFill>
                  <a:schemeClr val="accent2">
                    <a:lumMod val="50000"/>
                  </a:schemeClr>
                </a:solidFill>
                <a:latin typeface="Calibri" panose="020F0502020204030204" pitchFamily="34" charset="0"/>
                <a:cs typeface="Segoe UI Light" panose="020B0502040204020203" pitchFamily="34" charset="0"/>
              </a:rPr>
              <a:t> </a:t>
            </a:r>
            <a:r>
              <a:rPr lang="en-US" altLang="en-US" sz="3000" kern="0" err="1">
                <a:solidFill>
                  <a:schemeClr val="accent2">
                    <a:lumMod val="50000"/>
                  </a:schemeClr>
                </a:solidFill>
                <a:latin typeface="Calibri" panose="020F0502020204030204" pitchFamily="34" charset="0"/>
                <a:cs typeface="Segoe UI Light" panose="020B0502040204020203" pitchFamily="34" charset="0"/>
              </a:rPr>
              <a:t>phục</a:t>
            </a:r>
            <a:endParaRPr lang="en-US" altLang="en-US" sz="3000" kern="0">
              <a:solidFill>
                <a:schemeClr val="accent2">
                  <a:lumMod val="50000"/>
                </a:schemeClr>
              </a:solidFill>
              <a:latin typeface="Calibri" panose="020F0502020204030204" pitchFamily="34" charset="0"/>
              <a:cs typeface="Segoe UI Light" panose="020B0502040204020203" pitchFamily="34" charset="0"/>
            </a:endParaRPr>
          </a:p>
          <a:p>
            <a:pPr marL="514350" indent="-514350" algn="just" fontAlgn="auto">
              <a:spcBef>
                <a:spcPts val="0"/>
              </a:spcBef>
              <a:spcAft>
                <a:spcPts val="0"/>
              </a:spcAft>
              <a:buAutoNum type="arabicPeriod"/>
              <a:defRPr/>
            </a:pPr>
            <a:r>
              <a:rPr lang="en-US" altLang="en-US" sz="3000" kern="0" err="1">
                <a:solidFill>
                  <a:schemeClr val="accent2">
                    <a:lumMod val="50000"/>
                  </a:schemeClr>
                </a:solidFill>
                <a:latin typeface="Calibri" panose="020F0502020204030204" pitchFamily="34" charset="0"/>
                <a:cs typeface="Segoe UI Light" panose="020B0502040204020203" pitchFamily="34" charset="0"/>
              </a:rPr>
              <a:t>Kiểu</a:t>
            </a:r>
            <a:r>
              <a:rPr lang="en-US" altLang="en-US" sz="3000" kern="0">
                <a:solidFill>
                  <a:schemeClr val="accent2">
                    <a:lumMod val="50000"/>
                  </a:schemeClr>
                </a:solidFill>
                <a:latin typeface="Calibri" panose="020F0502020204030204" pitchFamily="34" charset="0"/>
                <a:cs typeface="Segoe UI Light" panose="020B0502040204020203" pitchFamily="34" charset="0"/>
              </a:rPr>
              <a:t> </a:t>
            </a:r>
            <a:r>
              <a:rPr lang="en-US" altLang="en-US" sz="3000" kern="0" err="1">
                <a:solidFill>
                  <a:schemeClr val="accent2">
                    <a:lumMod val="50000"/>
                  </a:schemeClr>
                </a:solidFill>
                <a:latin typeface="Calibri" panose="020F0502020204030204" pitchFamily="34" charset="0"/>
                <a:cs typeface="Segoe UI Light" panose="020B0502040204020203" pitchFamily="34" charset="0"/>
              </a:rPr>
              <a:t>tóc</a:t>
            </a:r>
            <a:endParaRPr lang="en-US" altLang="en-US" sz="3000" kern="0">
              <a:solidFill>
                <a:schemeClr val="accent2">
                  <a:lumMod val="50000"/>
                </a:schemeClr>
              </a:solidFill>
              <a:latin typeface="Calibri" panose="020F0502020204030204" pitchFamily="34" charset="0"/>
              <a:cs typeface="Segoe UI Light" panose="020B0502040204020203" pitchFamily="34" charset="0"/>
            </a:endParaRPr>
          </a:p>
          <a:p>
            <a:pPr marL="514350" indent="-514350" algn="just" fontAlgn="auto">
              <a:spcBef>
                <a:spcPts val="0"/>
              </a:spcBef>
              <a:spcAft>
                <a:spcPts val="0"/>
              </a:spcAft>
              <a:buAutoNum type="arabicPeriod"/>
              <a:defRPr/>
            </a:pPr>
            <a:r>
              <a:rPr lang="en-US" altLang="en-US" sz="3000" kern="0">
                <a:solidFill>
                  <a:schemeClr val="accent2">
                    <a:lumMod val="50000"/>
                  </a:schemeClr>
                </a:solidFill>
                <a:latin typeface="Calibri" panose="020F0502020204030204" pitchFamily="34" charset="0"/>
                <a:cs typeface="Segoe UI Light" panose="020B0502040204020203" pitchFamily="34" charset="0"/>
              </a:rPr>
              <a:t>Make up</a:t>
            </a:r>
          </a:p>
          <a:p>
            <a:pPr algn="ju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en-US" sz="3000" kern="0">
                <a:solidFill>
                  <a:schemeClr val="accent2">
                    <a:lumMod val="50000"/>
                  </a:schemeClr>
                </a:solidFill>
                <a:latin typeface="Calibri" panose="020F0502020204030204" pitchFamily="34" charset="0"/>
                <a:cs typeface="Segoe UI Light" panose="020B0502040204020203" pitchFamily="34" charset="0"/>
              </a:rPr>
              <a:t>-&gt; </a:t>
            </a:r>
            <a:r>
              <a:rPr lang="en-US" altLang="en-US" sz="3000" kern="0" err="1">
                <a:solidFill>
                  <a:schemeClr val="accent2">
                    <a:lumMod val="50000"/>
                  </a:schemeClr>
                </a:solidFill>
                <a:latin typeface="Calibri" panose="020F0502020204030204" pitchFamily="34" charset="0"/>
                <a:cs typeface="Segoe UI Light" panose="020B0502040204020203" pitchFamily="34" charset="0"/>
              </a:rPr>
              <a:t>Che</a:t>
            </a:r>
            <a:r>
              <a:rPr lang="en-US" altLang="en-US" sz="3000" kern="0">
                <a:solidFill>
                  <a:schemeClr val="accent2">
                    <a:lumMod val="50000"/>
                  </a:schemeClr>
                </a:solidFill>
                <a:latin typeface="Calibri" panose="020F0502020204030204" pitchFamily="34" charset="0"/>
                <a:cs typeface="Segoe UI Light" panose="020B0502040204020203" pitchFamily="34" charset="0"/>
              </a:rPr>
              <a:t> </a:t>
            </a:r>
            <a:r>
              <a:rPr lang="en-US" altLang="en-US" sz="3000" kern="0" err="1">
                <a:solidFill>
                  <a:schemeClr val="accent2">
                    <a:lumMod val="50000"/>
                  </a:schemeClr>
                </a:solidFill>
                <a:latin typeface="Calibri" panose="020F0502020204030204" pitchFamily="34" charset="0"/>
                <a:cs typeface="Segoe UI Light" panose="020B0502040204020203" pitchFamily="34" charset="0"/>
              </a:rPr>
              <a:t>dấu</a:t>
            </a:r>
            <a:r>
              <a:rPr lang="en-US" altLang="en-US" sz="3000" kern="0">
                <a:solidFill>
                  <a:schemeClr val="accent2">
                    <a:lumMod val="50000"/>
                  </a:schemeClr>
                </a:solidFill>
                <a:latin typeface="Calibri" panose="020F0502020204030204" pitchFamily="34" charset="0"/>
                <a:cs typeface="Segoe UI Light" panose="020B0502040204020203" pitchFamily="34" charset="0"/>
              </a:rPr>
              <a:t> </a:t>
            </a:r>
            <a:r>
              <a:rPr lang="en-US" altLang="en-US" sz="3000" kern="0" err="1">
                <a:solidFill>
                  <a:schemeClr val="accent2">
                    <a:lumMod val="50000"/>
                  </a:schemeClr>
                </a:solidFill>
                <a:latin typeface="Calibri" panose="020F0502020204030204" pitchFamily="34" charset="0"/>
                <a:cs typeface="Segoe UI Light" panose="020B0502040204020203" pitchFamily="34" charset="0"/>
              </a:rPr>
              <a:t>được</a:t>
            </a:r>
            <a:r>
              <a:rPr lang="en-US" altLang="en-US" sz="3000" kern="0">
                <a:solidFill>
                  <a:schemeClr val="accent2">
                    <a:lumMod val="50000"/>
                  </a:schemeClr>
                </a:solidFill>
                <a:latin typeface="Calibri" panose="020F0502020204030204" pitchFamily="34" charset="0"/>
                <a:cs typeface="Segoe UI Light" panose="020B0502040204020203" pitchFamily="34" charset="0"/>
              </a:rPr>
              <a:t> </a:t>
            </a:r>
            <a:r>
              <a:rPr lang="en-US" altLang="en-US" sz="3000" kern="0" err="1">
                <a:solidFill>
                  <a:schemeClr val="accent2">
                    <a:lumMod val="50000"/>
                  </a:schemeClr>
                </a:solidFill>
                <a:latin typeface="Calibri" panose="020F0502020204030204" pitchFamily="34" charset="0"/>
                <a:cs typeface="Segoe UI Light" panose="020B0502040204020203" pitchFamily="34" charset="0"/>
              </a:rPr>
              <a:t>các</a:t>
            </a:r>
            <a:r>
              <a:rPr lang="en-US" altLang="en-US" sz="3000" kern="0">
                <a:solidFill>
                  <a:schemeClr val="accent2">
                    <a:lumMod val="50000"/>
                  </a:schemeClr>
                </a:solidFill>
                <a:latin typeface="Calibri" panose="020F0502020204030204" pitchFamily="34" charset="0"/>
                <a:cs typeface="Segoe UI Light" panose="020B0502040204020203" pitchFamily="34" charset="0"/>
              </a:rPr>
              <a:t> </a:t>
            </a:r>
            <a:r>
              <a:rPr lang="en-US" altLang="en-US" sz="3000" kern="0" err="1">
                <a:solidFill>
                  <a:schemeClr val="accent2">
                    <a:lumMod val="50000"/>
                  </a:schemeClr>
                </a:solidFill>
                <a:latin typeface="Calibri" panose="020F0502020204030204" pitchFamily="34" charset="0"/>
                <a:cs typeface="Segoe UI Light" panose="020B0502040204020203" pitchFamily="34" charset="0"/>
              </a:rPr>
              <a:t>khiếm</a:t>
            </a:r>
            <a:r>
              <a:rPr lang="en-US" altLang="en-US" sz="3000" kern="0">
                <a:solidFill>
                  <a:schemeClr val="accent2">
                    <a:lumMod val="50000"/>
                  </a:schemeClr>
                </a:solidFill>
                <a:latin typeface="Calibri" panose="020F0502020204030204" pitchFamily="34" charset="0"/>
                <a:cs typeface="Segoe UI Light" panose="020B0502040204020203" pitchFamily="34" charset="0"/>
              </a:rPr>
              <a:t> </a:t>
            </a:r>
            <a:r>
              <a:rPr lang="en-US" altLang="en-US" sz="3000" kern="0" err="1">
                <a:solidFill>
                  <a:schemeClr val="accent2">
                    <a:lumMod val="50000"/>
                  </a:schemeClr>
                </a:solidFill>
                <a:latin typeface="Calibri" panose="020F0502020204030204" pitchFamily="34" charset="0"/>
                <a:cs typeface="Segoe UI Light" panose="020B0502040204020203" pitchFamily="34" charset="0"/>
              </a:rPr>
              <a:t>khuyết</a:t>
            </a:r>
            <a:r>
              <a:rPr lang="en-US" altLang="en-US" sz="3000" kern="0">
                <a:solidFill>
                  <a:schemeClr val="accent2">
                    <a:lumMod val="50000"/>
                  </a:schemeClr>
                </a:solidFill>
                <a:latin typeface="Calibri" panose="020F0502020204030204" pitchFamily="34" charset="0"/>
                <a:cs typeface="Segoe UI Light" panose="020B0502040204020203" pitchFamily="34" charset="0"/>
              </a:rPr>
              <a:t> </a:t>
            </a:r>
            <a:r>
              <a:rPr lang="en-US" altLang="en-US" sz="3000" kern="0" err="1">
                <a:solidFill>
                  <a:schemeClr val="accent2">
                    <a:lumMod val="50000"/>
                  </a:schemeClr>
                </a:solidFill>
                <a:latin typeface="Calibri" panose="020F0502020204030204" pitchFamily="34" charset="0"/>
                <a:cs typeface="Segoe UI Light" panose="020B0502040204020203" pitchFamily="34" charset="0"/>
              </a:rPr>
              <a:t>bề</a:t>
            </a:r>
            <a:r>
              <a:rPr lang="en-US" altLang="en-US" sz="3000" kern="0">
                <a:solidFill>
                  <a:schemeClr val="accent2">
                    <a:lumMod val="50000"/>
                  </a:schemeClr>
                </a:solidFill>
                <a:latin typeface="Calibri" panose="020F0502020204030204" pitchFamily="34" charset="0"/>
                <a:cs typeface="Segoe UI Light" panose="020B0502040204020203" pitchFamily="34" charset="0"/>
              </a:rPr>
              <a:t> </a:t>
            </a:r>
            <a:r>
              <a:rPr lang="en-US" altLang="en-US" sz="3000" kern="0" err="1">
                <a:solidFill>
                  <a:schemeClr val="accent2">
                    <a:lumMod val="50000"/>
                  </a:schemeClr>
                </a:solidFill>
                <a:latin typeface="Calibri" panose="020F0502020204030204" pitchFamily="34" charset="0"/>
                <a:cs typeface="Segoe UI Light" panose="020B0502040204020203" pitchFamily="34" charset="0"/>
              </a:rPr>
              <a:t>ngoài</a:t>
            </a:r>
            <a:r>
              <a:rPr lang="en-US" altLang="en-US" sz="3000" kern="0">
                <a:solidFill>
                  <a:schemeClr val="accent2">
                    <a:lumMod val="50000"/>
                  </a:schemeClr>
                </a:solidFill>
                <a:latin typeface="Calibri" panose="020F0502020204030204" pitchFamily="34" charset="0"/>
                <a:cs typeface="Segoe UI Light" panose="020B0502040204020203" pitchFamily="34" charset="0"/>
              </a:rPr>
              <a:t> </a:t>
            </a:r>
            <a:r>
              <a:rPr lang="en-US" altLang="en-US" sz="3000" kern="0" err="1">
                <a:solidFill>
                  <a:schemeClr val="accent2">
                    <a:lumMod val="50000"/>
                  </a:schemeClr>
                </a:solidFill>
                <a:latin typeface="Calibri" panose="020F0502020204030204" pitchFamily="34" charset="0"/>
                <a:cs typeface="Segoe UI Light" panose="020B0502040204020203" pitchFamily="34" charset="0"/>
              </a:rPr>
              <a:t>nâng</a:t>
            </a:r>
            <a:r>
              <a:rPr lang="en-US" altLang="en-US" sz="3000" kern="0">
                <a:solidFill>
                  <a:schemeClr val="accent2">
                    <a:lumMod val="50000"/>
                  </a:schemeClr>
                </a:solidFill>
                <a:latin typeface="Calibri" panose="020F0502020204030204" pitchFamily="34" charset="0"/>
                <a:cs typeface="Segoe UI Light" panose="020B0502040204020203" pitchFamily="34" charset="0"/>
              </a:rPr>
              <a:t> </a:t>
            </a:r>
            <a:r>
              <a:rPr lang="en-US" altLang="en-US" sz="3000" kern="0" err="1">
                <a:solidFill>
                  <a:schemeClr val="accent2">
                    <a:lumMod val="50000"/>
                  </a:schemeClr>
                </a:solidFill>
                <a:latin typeface="Calibri" panose="020F0502020204030204" pitchFamily="34" charset="0"/>
                <a:cs typeface="Segoe UI Light" panose="020B0502040204020203" pitchFamily="34" charset="0"/>
              </a:rPr>
              <a:t>cao</a:t>
            </a:r>
            <a:r>
              <a:rPr lang="en-US" altLang="en-US" sz="3000" kern="0">
                <a:solidFill>
                  <a:schemeClr val="accent2">
                    <a:lumMod val="50000"/>
                  </a:schemeClr>
                </a:solidFill>
                <a:latin typeface="Calibri" panose="020F0502020204030204" pitchFamily="34" charset="0"/>
                <a:cs typeface="Segoe UI Light" panose="020B0502040204020203" pitchFamily="34" charset="0"/>
              </a:rPr>
              <a:t> </a:t>
            </a:r>
            <a:r>
              <a:rPr lang="en-US" altLang="en-US" sz="3000" kern="0" err="1">
                <a:solidFill>
                  <a:schemeClr val="accent2">
                    <a:lumMod val="50000"/>
                  </a:schemeClr>
                </a:solidFill>
                <a:latin typeface="Calibri" panose="020F0502020204030204" pitchFamily="34" charset="0"/>
                <a:cs typeface="Segoe UI Light" panose="020B0502040204020203" pitchFamily="34" charset="0"/>
              </a:rPr>
              <a:t>bản</a:t>
            </a:r>
            <a:r>
              <a:rPr lang="en-US" altLang="en-US" sz="3000" kern="0">
                <a:solidFill>
                  <a:schemeClr val="accent2">
                    <a:lumMod val="50000"/>
                  </a:schemeClr>
                </a:solidFill>
                <a:latin typeface="Calibri" panose="020F0502020204030204" pitchFamily="34" charset="0"/>
                <a:cs typeface="Segoe UI Light" panose="020B0502040204020203" pitchFamily="34" charset="0"/>
              </a:rPr>
              <a:t> </a:t>
            </a:r>
            <a:r>
              <a:rPr lang="en-US" altLang="en-US" sz="3000" kern="0" err="1">
                <a:solidFill>
                  <a:schemeClr val="accent2">
                    <a:lumMod val="50000"/>
                  </a:schemeClr>
                </a:solidFill>
                <a:latin typeface="Calibri" panose="020F0502020204030204" pitchFamily="34" charset="0"/>
                <a:cs typeface="Segoe UI Light" panose="020B0502040204020203" pitchFamily="34" charset="0"/>
              </a:rPr>
              <a:t>thân</a:t>
            </a:r>
            <a:r>
              <a:rPr lang="en-US" altLang="en-US" sz="3000" kern="0">
                <a:solidFill>
                  <a:schemeClr val="accent2">
                    <a:lumMod val="50000"/>
                  </a:schemeClr>
                </a:solidFill>
                <a:latin typeface="Calibri" panose="020F0502020204030204" pitchFamily="34" charset="0"/>
                <a:cs typeface="Segoe UI Light" panose="020B0502040204020203" pitchFamily="34" charset="0"/>
              </a:rPr>
              <a:t> </a:t>
            </a:r>
            <a:r>
              <a:rPr lang="en-US" altLang="en-US" sz="3000" kern="0" err="1">
                <a:solidFill>
                  <a:schemeClr val="accent2">
                    <a:lumMod val="50000"/>
                  </a:schemeClr>
                </a:solidFill>
                <a:latin typeface="Calibri" panose="020F0502020204030204" pitchFamily="34" charset="0"/>
                <a:cs typeface="Segoe UI Light" panose="020B0502040204020203" pitchFamily="34" charset="0"/>
              </a:rPr>
              <a:t>trong</a:t>
            </a:r>
            <a:r>
              <a:rPr lang="en-US" altLang="en-US" sz="3000" kern="0">
                <a:solidFill>
                  <a:schemeClr val="accent2">
                    <a:lumMod val="50000"/>
                  </a:schemeClr>
                </a:solidFill>
                <a:latin typeface="Calibri" panose="020F0502020204030204" pitchFamily="34" charset="0"/>
                <a:cs typeface="Segoe UI Light" panose="020B0502040204020203" pitchFamily="34" charset="0"/>
              </a:rPr>
              <a:t> </a:t>
            </a:r>
            <a:r>
              <a:rPr lang="en-US" altLang="en-US" sz="3000" kern="0" err="1">
                <a:solidFill>
                  <a:schemeClr val="accent2">
                    <a:lumMod val="50000"/>
                  </a:schemeClr>
                </a:solidFill>
                <a:latin typeface="Calibri" panose="020F0502020204030204" pitchFamily="34" charset="0"/>
                <a:cs typeface="Segoe UI Light" panose="020B0502040204020203" pitchFamily="34" charset="0"/>
              </a:rPr>
              <a:t>mắt</a:t>
            </a:r>
            <a:r>
              <a:rPr lang="en-US" altLang="en-US" sz="3000" kern="0">
                <a:solidFill>
                  <a:schemeClr val="accent2">
                    <a:lumMod val="50000"/>
                  </a:schemeClr>
                </a:solidFill>
                <a:latin typeface="Calibri" panose="020F0502020204030204" pitchFamily="34" charset="0"/>
                <a:cs typeface="Segoe UI Light" panose="020B0502040204020203" pitchFamily="34" charset="0"/>
              </a:rPr>
              <a:t> </a:t>
            </a:r>
            <a:r>
              <a:rPr lang="en-US" altLang="en-US" sz="3000" kern="0" err="1">
                <a:solidFill>
                  <a:schemeClr val="accent2">
                    <a:lumMod val="50000"/>
                  </a:schemeClr>
                </a:solidFill>
                <a:latin typeface="Calibri" panose="020F0502020204030204" pitchFamily="34" charset="0"/>
                <a:cs typeface="Segoe UI Light" panose="020B0502040204020203" pitchFamily="34" charset="0"/>
              </a:rPr>
              <a:t>người</a:t>
            </a:r>
            <a:r>
              <a:rPr lang="en-US" altLang="en-US" sz="3000" kern="0">
                <a:solidFill>
                  <a:schemeClr val="accent2">
                    <a:lumMod val="50000"/>
                  </a:schemeClr>
                </a:solidFill>
                <a:latin typeface="Calibri" panose="020F0502020204030204" pitchFamily="34" charset="0"/>
                <a:cs typeface="Segoe UI Light" panose="020B0502040204020203" pitchFamily="34" charset="0"/>
              </a:rPr>
              <a:t> </a:t>
            </a:r>
            <a:r>
              <a:rPr lang="en-US" altLang="en-US" sz="3000" kern="0" err="1">
                <a:solidFill>
                  <a:schemeClr val="accent2">
                    <a:lumMod val="50000"/>
                  </a:schemeClr>
                </a:solidFill>
                <a:latin typeface="Calibri" panose="020F0502020204030204" pitchFamily="34" charset="0"/>
                <a:cs typeface="Segoe UI Light" panose="020B0502040204020203" pitchFamily="34" charset="0"/>
              </a:rPr>
              <a:t>khác</a:t>
            </a:r>
            <a:r>
              <a:rPr lang="en-US" altLang="en-US" sz="3000" kern="0">
                <a:solidFill>
                  <a:schemeClr val="accent2">
                    <a:lumMod val="50000"/>
                  </a:schemeClr>
                </a:solidFill>
                <a:latin typeface="Calibri" panose="020F0502020204030204" pitchFamily="34" charset="0"/>
                <a:cs typeface="Segoe UI Light" panose="020B0502040204020203" pitchFamily="34" charset="0"/>
              </a:rPr>
              <a:t> </a:t>
            </a:r>
            <a:r>
              <a:rPr lang="en-US" altLang="en-US" sz="3000" kern="0" err="1">
                <a:solidFill>
                  <a:schemeClr val="accent2">
                    <a:lumMod val="50000"/>
                  </a:schemeClr>
                </a:solidFill>
                <a:latin typeface="Calibri" panose="020F0502020204030204" pitchFamily="34" charset="0"/>
                <a:cs typeface="Segoe UI Light" panose="020B0502040204020203" pitchFamily="34" charset="0"/>
              </a:rPr>
              <a:t>và</a:t>
            </a:r>
            <a:r>
              <a:rPr lang="en-US" altLang="en-US" sz="3000" kern="0">
                <a:solidFill>
                  <a:schemeClr val="accent2">
                    <a:lumMod val="50000"/>
                  </a:schemeClr>
                </a:solidFill>
                <a:latin typeface="Calibri" panose="020F0502020204030204" pitchFamily="34" charset="0"/>
                <a:cs typeface="Segoe UI Light" panose="020B0502040204020203" pitchFamily="34" charset="0"/>
              </a:rPr>
              <a:t> </a:t>
            </a:r>
            <a:r>
              <a:rPr lang="en-US" altLang="en-US" sz="3000" kern="0" err="1">
                <a:solidFill>
                  <a:schemeClr val="accent2">
                    <a:lumMod val="50000"/>
                  </a:schemeClr>
                </a:solidFill>
                <a:latin typeface="Calibri" panose="020F0502020204030204" pitchFamily="34" charset="0"/>
                <a:cs typeface="Segoe UI Light" panose="020B0502040204020203" pitchFamily="34" charset="0"/>
              </a:rPr>
              <a:t>trở</a:t>
            </a:r>
            <a:r>
              <a:rPr lang="en-US" altLang="en-US" sz="3000" kern="0">
                <a:solidFill>
                  <a:schemeClr val="accent2">
                    <a:lumMod val="50000"/>
                  </a:schemeClr>
                </a:solidFill>
                <a:latin typeface="Calibri" panose="020F0502020204030204" pitchFamily="34" charset="0"/>
                <a:cs typeface="Segoe UI Light" panose="020B0502040204020203" pitchFamily="34" charset="0"/>
              </a:rPr>
              <a:t> </a:t>
            </a:r>
            <a:r>
              <a:rPr lang="en-US" altLang="en-US" sz="3000" kern="0" err="1">
                <a:solidFill>
                  <a:schemeClr val="accent2">
                    <a:lumMod val="50000"/>
                  </a:schemeClr>
                </a:solidFill>
                <a:latin typeface="Calibri" panose="020F0502020204030204" pitchFamily="34" charset="0"/>
                <a:cs typeface="Segoe UI Light" panose="020B0502040204020203" pitchFamily="34" charset="0"/>
              </a:rPr>
              <a:t>lên</a:t>
            </a:r>
            <a:r>
              <a:rPr lang="en-US" altLang="en-US" sz="3000" kern="0">
                <a:solidFill>
                  <a:schemeClr val="accent2">
                    <a:lumMod val="50000"/>
                  </a:schemeClr>
                </a:solidFill>
                <a:latin typeface="Calibri" panose="020F0502020204030204" pitchFamily="34" charset="0"/>
                <a:cs typeface="Segoe UI Light" panose="020B0502040204020203" pitchFamily="34" charset="0"/>
              </a:rPr>
              <a:t> </a:t>
            </a:r>
            <a:r>
              <a:rPr lang="en-US" altLang="en-US" sz="3000" kern="0" err="1">
                <a:solidFill>
                  <a:schemeClr val="accent2">
                    <a:lumMod val="50000"/>
                  </a:schemeClr>
                </a:solidFill>
                <a:latin typeface="Calibri" panose="020F0502020204030204" pitchFamily="34" charset="0"/>
                <a:cs typeface="Segoe UI Light" panose="020B0502040204020203" pitchFamily="34" charset="0"/>
              </a:rPr>
              <a:t>nổi</a:t>
            </a:r>
            <a:r>
              <a:rPr lang="en-US" altLang="en-US" sz="3000" kern="0">
                <a:solidFill>
                  <a:schemeClr val="accent2">
                    <a:lumMod val="50000"/>
                  </a:schemeClr>
                </a:solidFill>
                <a:latin typeface="Calibri" panose="020F0502020204030204" pitchFamily="34" charset="0"/>
                <a:cs typeface="Segoe UI Light" panose="020B0502040204020203" pitchFamily="34" charset="0"/>
              </a:rPr>
              <a:t> </a:t>
            </a:r>
            <a:r>
              <a:rPr lang="en-US" altLang="en-US" sz="3000" kern="0" err="1">
                <a:solidFill>
                  <a:schemeClr val="accent2">
                    <a:lumMod val="50000"/>
                  </a:schemeClr>
                </a:solidFill>
                <a:latin typeface="Calibri" panose="020F0502020204030204" pitchFamily="34" charset="0"/>
                <a:cs typeface="Segoe UI Light" panose="020B0502040204020203" pitchFamily="34" charset="0"/>
              </a:rPr>
              <a:t>bật</a:t>
            </a:r>
            <a:r>
              <a:rPr lang="en-US" altLang="en-US" sz="3000" kern="0">
                <a:solidFill>
                  <a:schemeClr val="accent2">
                    <a:lumMod val="50000"/>
                  </a:schemeClr>
                </a:solidFill>
                <a:latin typeface="Calibri" panose="020F0502020204030204" pitchFamily="34" charset="0"/>
                <a:cs typeface="Segoe UI Light" panose="020B0502040204020203" pitchFamily="34" charset="0"/>
              </a:rPr>
              <a:t> </a:t>
            </a:r>
            <a:r>
              <a:rPr lang="en-US" altLang="en-US" sz="3000" kern="0" err="1">
                <a:solidFill>
                  <a:schemeClr val="accent2">
                    <a:lumMod val="50000"/>
                  </a:schemeClr>
                </a:solidFill>
                <a:latin typeface="Calibri" panose="020F0502020204030204" pitchFamily="34" charset="0"/>
                <a:cs typeface="Segoe UI Light" panose="020B0502040204020203" pitchFamily="34" charset="0"/>
              </a:rPr>
              <a:t>hơn</a:t>
            </a:r>
            <a:r>
              <a:rPr lang="en-US" altLang="en-US" sz="3000" kern="0">
                <a:solidFill>
                  <a:schemeClr val="accent2">
                    <a:lumMod val="50000"/>
                  </a:schemeClr>
                </a:solidFill>
                <a:latin typeface="Calibri" panose="020F0502020204030204" pitchFamily="34" charset="0"/>
                <a:cs typeface="Segoe UI Light" panose="020B0502040204020203" pitchFamily="34" charset="0"/>
              </a:rPr>
              <a:t>.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2757" y="251822"/>
            <a:ext cx="1188085" cy="81497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43400" y="1960561"/>
            <a:ext cx="4495800" cy="367665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="" xmlns:p14="http://schemas.microsoft.com/office/powerpoint/2010/main" val="154957283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TextBox 68"/>
          <p:cNvSpPr txBox="1"/>
          <p:nvPr/>
        </p:nvSpPr>
        <p:spPr>
          <a:xfrm>
            <a:off x="1295400" y="442079"/>
            <a:ext cx="6476999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en-US" sz="3000" b="1" kern="0">
                <a:solidFill>
                  <a:srgbClr val="002060"/>
                </a:solidFill>
                <a:latin typeface="Calibri" panose="020F0502020204030204" pitchFamily="34" charset="0"/>
                <a:cs typeface="Segoe UI Light" panose="020B0502040204020203" pitchFamily="34" charset="0"/>
              </a:rPr>
              <a:t>SỰ QUAN TÂM</a:t>
            </a:r>
          </a:p>
        </p:txBody>
      </p:sp>
      <p:sp>
        <p:nvSpPr>
          <p:cNvPr id="2" name="Rectangle 1"/>
          <p:cNvSpPr/>
          <p:nvPr/>
        </p:nvSpPr>
        <p:spPr>
          <a:xfrm>
            <a:off x="3200400" y="2362200"/>
            <a:ext cx="2133600" cy="1219200"/>
          </a:xfrm>
          <a:prstGeom prst="rect">
            <a:avLst/>
          </a:prstGeom>
          <a:noFill/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777777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609600" y="1295400"/>
            <a:ext cx="8077200" cy="24006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en-US" sz="3000" b="1" kern="0" err="1">
                <a:solidFill>
                  <a:srgbClr val="0070C0"/>
                </a:solidFill>
                <a:latin typeface="Calibri" panose="020F0502020204030204" pitchFamily="34" charset="0"/>
                <a:cs typeface="Segoe UI Light" panose="020B0502040204020203" pitchFamily="34" charset="0"/>
              </a:rPr>
              <a:t>Đặc</a:t>
            </a:r>
            <a:r>
              <a:rPr lang="en-US" altLang="en-US" sz="3000" b="1" kern="0">
                <a:solidFill>
                  <a:srgbClr val="0070C0"/>
                </a:solidFill>
                <a:latin typeface="Calibri" panose="020F0502020204030204" pitchFamily="34" charset="0"/>
                <a:cs typeface="Segoe UI Light" panose="020B0502040204020203" pitchFamily="34" charset="0"/>
              </a:rPr>
              <a:t> </a:t>
            </a:r>
            <a:r>
              <a:rPr lang="en-US" altLang="en-US" sz="3000" b="1" kern="0" err="1">
                <a:solidFill>
                  <a:srgbClr val="0070C0"/>
                </a:solidFill>
                <a:latin typeface="Calibri" panose="020F0502020204030204" pitchFamily="34" charset="0"/>
                <a:cs typeface="Segoe UI Light" panose="020B0502040204020203" pitchFamily="34" charset="0"/>
              </a:rPr>
              <a:t>điểm</a:t>
            </a:r>
            <a:r>
              <a:rPr lang="en-US" altLang="en-US" sz="3000" b="1" kern="0">
                <a:solidFill>
                  <a:srgbClr val="0070C0"/>
                </a:solidFill>
                <a:latin typeface="Calibri" panose="020F0502020204030204" pitchFamily="34" charset="0"/>
                <a:cs typeface="Segoe UI Light" panose="020B0502040204020203" pitchFamily="34" charset="0"/>
              </a:rPr>
              <a:t> </a:t>
            </a:r>
            <a:r>
              <a:rPr lang="en-US" altLang="en-US" sz="3000" b="1" kern="0" err="1">
                <a:solidFill>
                  <a:srgbClr val="0070C0"/>
                </a:solidFill>
                <a:latin typeface="Calibri" panose="020F0502020204030204" pitchFamily="34" charset="0"/>
                <a:cs typeface="Segoe UI Light" panose="020B0502040204020203" pitchFamily="34" charset="0"/>
              </a:rPr>
              <a:t>nổi</a:t>
            </a:r>
            <a:r>
              <a:rPr lang="en-US" altLang="en-US" sz="3000" b="1" kern="0">
                <a:solidFill>
                  <a:srgbClr val="0070C0"/>
                </a:solidFill>
                <a:latin typeface="Calibri" panose="020F0502020204030204" pitchFamily="34" charset="0"/>
                <a:cs typeface="Segoe UI Light" panose="020B0502040204020203" pitchFamily="34" charset="0"/>
              </a:rPr>
              <a:t> </a:t>
            </a:r>
            <a:r>
              <a:rPr lang="en-US" altLang="en-US" sz="3000" b="1" kern="0" err="1">
                <a:solidFill>
                  <a:srgbClr val="0070C0"/>
                </a:solidFill>
                <a:latin typeface="Calibri" panose="020F0502020204030204" pitchFamily="34" charset="0"/>
                <a:cs typeface="Segoe UI Light" panose="020B0502040204020203" pitchFamily="34" charset="0"/>
              </a:rPr>
              <a:t>trội</a:t>
            </a:r>
            <a:r>
              <a:rPr lang="en-US" altLang="en-US" sz="3000" b="1" kern="0">
                <a:solidFill>
                  <a:srgbClr val="0070C0"/>
                </a:solidFill>
                <a:latin typeface="Calibri" panose="020F0502020204030204" pitchFamily="34" charset="0"/>
                <a:cs typeface="Segoe UI Light" panose="020B0502040204020203" pitchFamily="34" charset="0"/>
              </a:rPr>
              <a:t> </a:t>
            </a:r>
            <a:r>
              <a:rPr lang="en-US" altLang="en-US" sz="3000" b="1" kern="0" err="1">
                <a:solidFill>
                  <a:srgbClr val="0070C0"/>
                </a:solidFill>
                <a:latin typeface="Calibri" panose="020F0502020204030204" pitchFamily="34" charset="0"/>
                <a:cs typeface="Segoe UI Light" panose="020B0502040204020203" pitchFamily="34" charset="0"/>
              </a:rPr>
              <a:t>của</a:t>
            </a:r>
            <a:r>
              <a:rPr lang="en-US" altLang="en-US" sz="3000" b="1" kern="0">
                <a:solidFill>
                  <a:srgbClr val="0070C0"/>
                </a:solidFill>
                <a:latin typeface="Calibri" panose="020F0502020204030204" pitchFamily="34" charset="0"/>
                <a:cs typeface="Segoe UI Light" panose="020B0502040204020203" pitchFamily="34" charset="0"/>
              </a:rPr>
              <a:t> </a:t>
            </a:r>
            <a:r>
              <a:rPr lang="en-US" altLang="en-US" sz="3000" b="1" kern="0" err="1">
                <a:solidFill>
                  <a:srgbClr val="0070C0"/>
                </a:solidFill>
                <a:latin typeface="Calibri" panose="020F0502020204030204" pitchFamily="34" charset="0"/>
                <a:cs typeface="Segoe UI Light" panose="020B0502040204020203" pitchFamily="34" charset="0"/>
              </a:rPr>
              <a:t>nữ</a:t>
            </a:r>
            <a:r>
              <a:rPr lang="en-US" altLang="en-US" sz="3000" b="1" kern="0">
                <a:solidFill>
                  <a:srgbClr val="0070C0"/>
                </a:solidFill>
                <a:latin typeface="Calibri" panose="020F0502020204030204" pitchFamily="34" charset="0"/>
                <a:cs typeface="Segoe UI Light" panose="020B0502040204020203" pitchFamily="34" charset="0"/>
              </a:rPr>
              <a:t> </a:t>
            </a:r>
            <a:r>
              <a:rPr lang="en-US" altLang="en-US" sz="3000" b="1" kern="0" err="1">
                <a:solidFill>
                  <a:srgbClr val="0070C0"/>
                </a:solidFill>
                <a:latin typeface="Calibri" panose="020F0502020204030204" pitchFamily="34" charset="0"/>
                <a:cs typeface="Segoe UI Light" panose="020B0502040204020203" pitchFamily="34" charset="0"/>
              </a:rPr>
              <a:t>là</a:t>
            </a:r>
            <a:r>
              <a:rPr lang="en-US" altLang="en-US" sz="3000" b="1" kern="0">
                <a:solidFill>
                  <a:srgbClr val="0070C0"/>
                </a:solidFill>
                <a:latin typeface="Calibri" panose="020F0502020204030204" pitchFamily="34" charset="0"/>
                <a:cs typeface="Segoe UI Light" panose="020B0502040204020203" pitchFamily="34" charset="0"/>
              </a:rPr>
              <a:t> </a:t>
            </a:r>
            <a:r>
              <a:rPr lang="en-US" altLang="en-US" sz="3000" b="1" kern="0" err="1">
                <a:solidFill>
                  <a:srgbClr val="0070C0"/>
                </a:solidFill>
                <a:latin typeface="Calibri" panose="020F0502020204030204" pitchFamily="34" charset="0"/>
                <a:cs typeface="Segoe UI Light" panose="020B0502040204020203" pitchFamily="34" charset="0"/>
              </a:rPr>
              <a:t>sự</a:t>
            </a:r>
            <a:r>
              <a:rPr lang="en-US" altLang="en-US" sz="3000" b="1" kern="0">
                <a:solidFill>
                  <a:srgbClr val="0070C0"/>
                </a:solidFill>
                <a:latin typeface="Calibri" panose="020F0502020204030204" pitchFamily="34" charset="0"/>
                <a:cs typeface="Segoe UI Light" panose="020B0502040204020203" pitchFamily="34" charset="0"/>
              </a:rPr>
              <a:t> </a:t>
            </a:r>
            <a:r>
              <a:rPr lang="en-US" altLang="en-US" sz="3000" b="1" kern="0" err="1">
                <a:solidFill>
                  <a:srgbClr val="0070C0"/>
                </a:solidFill>
                <a:latin typeface="Calibri" panose="020F0502020204030204" pitchFamily="34" charset="0"/>
                <a:cs typeface="Segoe UI Light" panose="020B0502040204020203" pitchFamily="34" charset="0"/>
              </a:rPr>
              <a:t>quan</a:t>
            </a:r>
            <a:r>
              <a:rPr lang="en-US" altLang="en-US" sz="3000" b="1" kern="0">
                <a:solidFill>
                  <a:srgbClr val="0070C0"/>
                </a:solidFill>
                <a:latin typeface="Calibri" panose="020F0502020204030204" pitchFamily="34" charset="0"/>
                <a:cs typeface="Segoe UI Light" panose="020B0502040204020203" pitchFamily="34" charset="0"/>
              </a:rPr>
              <a:t> </a:t>
            </a:r>
            <a:r>
              <a:rPr lang="en-US" altLang="en-US" sz="3000" b="1" kern="0" err="1">
                <a:solidFill>
                  <a:srgbClr val="0070C0"/>
                </a:solidFill>
                <a:latin typeface="Calibri" panose="020F0502020204030204" pitchFamily="34" charset="0"/>
                <a:cs typeface="Segoe UI Light" panose="020B0502040204020203" pitchFamily="34" charset="0"/>
              </a:rPr>
              <a:t>tâm</a:t>
            </a:r>
            <a:r>
              <a:rPr lang="en-US" altLang="en-US" sz="3000" b="1" kern="0">
                <a:solidFill>
                  <a:srgbClr val="0070C0"/>
                </a:solidFill>
                <a:latin typeface="Calibri" panose="020F0502020204030204" pitchFamily="34" charset="0"/>
                <a:cs typeface="Segoe UI Light" panose="020B0502040204020203" pitchFamily="34" charset="0"/>
              </a:rPr>
              <a:t> </a:t>
            </a:r>
            <a:r>
              <a:rPr lang="en-US" altLang="en-US" sz="3000" b="1" kern="0" err="1">
                <a:solidFill>
                  <a:srgbClr val="0070C0"/>
                </a:solidFill>
                <a:latin typeface="Calibri" panose="020F0502020204030204" pitchFamily="34" charset="0"/>
                <a:cs typeface="Segoe UI Light" panose="020B0502040204020203" pitchFamily="34" charset="0"/>
              </a:rPr>
              <a:t>chăm</a:t>
            </a:r>
            <a:r>
              <a:rPr lang="en-US" altLang="en-US" sz="3000" b="1" kern="0">
                <a:solidFill>
                  <a:srgbClr val="0070C0"/>
                </a:solidFill>
                <a:latin typeface="Calibri" panose="020F0502020204030204" pitchFamily="34" charset="0"/>
                <a:cs typeface="Segoe UI Light" panose="020B0502040204020203" pitchFamily="34" charset="0"/>
              </a:rPr>
              <a:t> </a:t>
            </a:r>
            <a:r>
              <a:rPr lang="en-US" altLang="en-US" sz="3000" b="1" kern="0" err="1">
                <a:solidFill>
                  <a:srgbClr val="0070C0"/>
                </a:solidFill>
                <a:latin typeface="Calibri" panose="020F0502020204030204" pitchFamily="34" charset="0"/>
                <a:cs typeface="Segoe UI Light" panose="020B0502040204020203" pitchFamily="34" charset="0"/>
              </a:rPr>
              <a:t>sóc</a:t>
            </a:r>
            <a:r>
              <a:rPr lang="en-US" altLang="en-US" sz="3000" b="1" kern="0">
                <a:solidFill>
                  <a:srgbClr val="0070C0"/>
                </a:solidFill>
                <a:latin typeface="Calibri" panose="020F0502020204030204" pitchFamily="34" charset="0"/>
                <a:cs typeface="Segoe UI Light" panose="020B0502040204020203" pitchFamily="34" charset="0"/>
              </a:rPr>
              <a:t>. </a:t>
            </a:r>
            <a:r>
              <a:rPr lang="en-US" altLang="en-US" sz="3000" b="1" kern="0" err="1">
                <a:solidFill>
                  <a:srgbClr val="0070C0"/>
                </a:solidFill>
                <a:latin typeface="Calibri" panose="020F0502020204030204" pitchFamily="34" charset="0"/>
                <a:cs typeface="Segoe UI Light" panose="020B0502040204020203" pitchFamily="34" charset="0"/>
              </a:rPr>
              <a:t>Thể</a:t>
            </a:r>
            <a:r>
              <a:rPr lang="en-US" altLang="en-US" sz="3000" b="1" kern="0">
                <a:solidFill>
                  <a:srgbClr val="0070C0"/>
                </a:solidFill>
                <a:latin typeface="Calibri" panose="020F0502020204030204" pitchFamily="34" charset="0"/>
                <a:cs typeface="Segoe UI Light" panose="020B0502040204020203" pitchFamily="34" charset="0"/>
              </a:rPr>
              <a:t> </a:t>
            </a:r>
            <a:r>
              <a:rPr lang="en-US" altLang="en-US" sz="3000" b="1" kern="0" err="1">
                <a:solidFill>
                  <a:srgbClr val="0070C0"/>
                </a:solidFill>
                <a:latin typeface="Calibri" panose="020F0502020204030204" pitchFamily="34" charset="0"/>
                <a:cs typeface="Segoe UI Light" panose="020B0502040204020203" pitchFamily="34" charset="0"/>
              </a:rPr>
              <a:t>hiện</a:t>
            </a:r>
            <a:r>
              <a:rPr lang="en-US" altLang="en-US" sz="3000" b="1" kern="0">
                <a:solidFill>
                  <a:srgbClr val="0070C0"/>
                </a:solidFill>
                <a:latin typeface="Calibri" panose="020F0502020204030204" pitchFamily="34" charset="0"/>
                <a:cs typeface="Segoe UI Light" panose="020B0502040204020203" pitchFamily="34" charset="0"/>
              </a:rPr>
              <a:t> </a:t>
            </a:r>
            <a:r>
              <a:rPr lang="en-US" altLang="en-US" sz="3000" b="1" kern="0" err="1">
                <a:solidFill>
                  <a:srgbClr val="0070C0"/>
                </a:solidFill>
                <a:latin typeface="Calibri" panose="020F0502020204030204" pitchFamily="34" charset="0"/>
                <a:cs typeface="Segoe UI Light" panose="020B0502040204020203" pitchFamily="34" charset="0"/>
              </a:rPr>
              <a:t>rõ</a:t>
            </a:r>
            <a:r>
              <a:rPr lang="en-US" altLang="en-US" sz="3000" b="1" kern="0">
                <a:solidFill>
                  <a:srgbClr val="0070C0"/>
                </a:solidFill>
                <a:latin typeface="Calibri" panose="020F0502020204030204" pitchFamily="34" charset="0"/>
                <a:cs typeface="Segoe UI Light" panose="020B0502040204020203" pitchFamily="34" charset="0"/>
              </a:rPr>
              <a:t> </a:t>
            </a:r>
            <a:r>
              <a:rPr lang="en-US" altLang="en-US" sz="3000" b="1" kern="0" err="1">
                <a:solidFill>
                  <a:srgbClr val="0070C0"/>
                </a:solidFill>
                <a:latin typeface="Calibri" panose="020F0502020204030204" pitchFamily="34" charset="0"/>
                <a:cs typeface="Segoe UI Light" panose="020B0502040204020203" pitchFamily="34" charset="0"/>
              </a:rPr>
              <a:t>vị</a:t>
            </a:r>
            <a:r>
              <a:rPr lang="en-US" altLang="en-US" sz="3000" b="1" kern="0">
                <a:solidFill>
                  <a:srgbClr val="0070C0"/>
                </a:solidFill>
                <a:latin typeface="Calibri" panose="020F0502020204030204" pitchFamily="34" charset="0"/>
                <a:cs typeface="Segoe UI Light" panose="020B0502040204020203" pitchFamily="34" charset="0"/>
              </a:rPr>
              <a:t> </a:t>
            </a:r>
            <a:r>
              <a:rPr lang="en-US" altLang="en-US" sz="3000" b="1" kern="0" err="1">
                <a:solidFill>
                  <a:srgbClr val="0070C0"/>
                </a:solidFill>
                <a:latin typeface="Calibri" panose="020F0502020204030204" pitchFamily="34" charset="0"/>
                <a:cs typeface="Segoe UI Light" panose="020B0502040204020203" pitchFamily="34" charset="0"/>
              </a:rPr>
              <a:t>trí</a:t>
            </a:r>
            <a:r>
              <a:rPr lang="en-US" altLang="en-US" sz="3000" b="1" kern="0">
                <a:solidFill>
                  <a:srgbClr val="0070C0"/>
                </a:solidFill>
                <a:latin typeface="Calibri" panose="020F0502020204030204" pitchFamily="34" charset="0"/>
                <a:cs typeface="Segoe UI Light" panose="020B0502040204020203" pitchFamily="34" charset="0"/>
              </a:rPr>
              <a:t> </a:t>
            </a:r>
            <a:r>
              <a:rPr lang="en-US" altLang="en-US" sz="3000" b="1" kern="0" err="1">
                <a:solidFill>
                  <a:srgbClr val="0070C0"/>
                </a:solidFill>
                <a:latin typeface="Calibri" panose="020F0502020204030204" pitchFamily="34" charset="0"/>
                <a:cs typeface="Segoe UI Light" panose="020B0502040204020203" pitchFamily="34" charset="0"/>
              </a:rPr>
              <a:t>khi</a:t>
            </a:r>
            <a:r>
              <a:rPr lang="en-US" altLang="en-US" sz="3000" b="1" kern="0">
                <a:solidFill>
                  <a:srgbClr val="0070C0"/>
                </a:solidFill>
                <a:latin typeface="Calibri" panose="020F0502020204030204" pitchFamily="34" charset="0"/>
                <a:cs typeface="Segoe UI Light" panose="020B0502040204020203" pitchFamily="34" charset="0"/>
              </a:rPr>
              <a:t> </a:t>
            </a:r>
            <a:r>
              <a:rPr lang="en-US" altLang="en-US" sz="3000" b="1" kern="0" err="1">
                <a:solidFill>
                  <a:srgbClr val="0070C0"/>
                </a:solidFill>
                <a:latin typeface="Calibri" panose="020F0502020204030204" pitchFamily="34" charset="0"/>
                <a:cs typeface="Segoe UI Light" panose="020B0502040204020203" pitchFamily="34" charset="0"/>
              </a:rPr>
              <a:t>nhập</a:t>
            </a:r>
            <a:r>
              <a:rPr lang="en-US" altLang="en-US" sz="3000" b="1" kern="0">
                <a:solidFill>
                  <a:srgbClr val="0070C0"/>
                </a:solidFill>
                <a:latin typeface="Calibri" panose="020F0502020204030204" pitchFamily="34" charset="0"/>
                <a:cs typeface="Segoe UI Light" panose="020B0502040204020203" pitchFamily="34" charset="0"/>
              </a:rPr>
              <a:t> </a:t>
            </a:r>
            <a:r>
              <a:rPr lang="en-US" altLang="en-US" sz="3000" b="1" kern="0" err="1">
                <a:solidFill>
                  <a:srgbClr val="0070C0"/>
                </a:solidFill>
                <a:latin typeface="Calibri" panose="020F0502020204030204" pitchFamily="34" charset="0"/>
                <a:cs typeface="Segoe UI Light" panose="020B0502040204020203" pitchFamily="34" charset="0"/>
              </a:rPr>
              <a:t>vai</a:t>
            </a:r>
            <a:r>
              <a:rPr lang="en-US" altLang="en-US" sz="3000" b="1" kern="0">
                <a:solidFill>
                  <a:srgbClr val="0070C0"/>
                </a:solidFill>
                <a:latin typeface="Calibri" panose="020F0502020204030204" pitchFamily="34" charset="0"/>
                <a:cs typeface="Segoe UI Light" panose="020B0502040204020203" pitchFamily="34" charset="0"/>
              </a:rPr>
              <a:t> </a:t>
            </a:r>
            <a:r>
              <a:rPr lang="en-US" altLang="en-US" sz="3000" b="1" kern="0" err="1">
                <a:solidFill>
                  <a:srgbClr val="0070C0"/>
                </a:solidFill>
                <a:latin typeface="Calibri" panose="020F0502020204030204" pitchFamily="34" charset="0"/>
                <a:cs typeface="Segoe UI Light" panose="020B0502040204020203" pitchFamily="34" charset="0"/>
              </a:rPr>
              <a:t>nếu</a:t>
            </a:r>
            <a:r>
              <a:rPr lang="en-US" altLang="en-US" sz="3000" b="1" kern="0">
                <a:solidFill>
                  <a:srgbClr val="0070C0"/>
                </a:solidFill>
                <a:latin typeface="Calibri" panose="020F0502020204030204" pitchFamily="34" charset="0"/>
                <a:cs typeface="Segoe UI Light" panose="020B0502040204020203" pitchFamily="34" charset="0"/>
              </a:rPr>
              <a:t> </a:t>
            </a:r>
            <a:r>
              <a:rPr lang="en-US" altLang="en-US" sz="3000" b="1" kern="0" err="1">
                <a:solidFill>
                  <a:srgbClr val="0070C0"/>
                </a:solidFill>
                <a:latin typeface="Calibri" panose="020F0502020204030204" pitchFamily="34" charset="0"/>
                <a:cs typeface="Segoe UI Light" panose="020B0502040204020203" pitchFamily="34" charset="0"/>
              </a:rPr>
              <a:t>là</a:t>
            </a:r>
            <a:r>
              <a:rPr lang="en-US" altLang="en-US" sz="3000" b="1" kern="0">
                <a:solidFill>
                  <a:srgbClr val="0070C0"/>
                </a:solidFill>
                <a:latin typeface="Calibri" panose="020F0502020204030204" pitchFamily="34" charset="0"/>
                <a:cs typeface="Segoe UI Light" panose="020B0502040204020203" pitchFamily="34" charset="0"/>
              </a:rPr>
              <a:t> </a:t>
            </a:r>
            <a:r>
              <a:rPr lang="en-US" altLang="en-US" sz="3000" b="1" kern="0" err="1">
                <a:solidFill>
                  <a:srgbClr val="0070C0"/>
                </a:solidFill>
                <a:latin typeface="Calibri" panose="020F0502020204030204" pitchFamily="34" charset="0"/>
                <a:cs typeface="Segoe UI Light" panose="020B0502040204020203" pitchFamily="34" charset="0"/>
              </a:rPr>
              <a:t>mẹ</a:t>
            </a:r>
            <a:r>
              <a:rPr lang="en-US" altLang="en-US" sz="3000" b="1" kern="0">
                <a:solidFill>
                  <a:srgbClr val="0070C0"/>
                </a:solidFill>
                <a:latin typeface="Calibri" panose="020F0502020204030204" pitchFamily="34" charset="0"/>
                <a:cs typeface="Segoe UI Light" panose="020B0502040204020203" pitchFamily="34" charset="0"/>
              </a:rPr>
              <a:t>, </a:t>
            </a:r>
            <a:r>
              <a:rPr lang="en-US" altLang="en-US" sz="3000" b="1" kern="0" err="1">
                <a:solidFill>
                  <a:srgbClr val="0070C0"/>
                </a:solidFill>
                <a:latin typeface="Calibri" panose="020F0502020204030204" pitchFamily="34" charset="0"/>
                <a:cs typeface="Segoe UI Light" panose="020B0502040204020203" pitchFamily="34" charset="0"/>
              </a:rPr>
              <a:t>là</a:t>
            </a:r>
            <a:r>
              <a:rPr lang="en-US" altLang="en-US" sz="3000" b="1" kern="0">
                <a:solidFill>
                  <a:srgbClr val="0070C0"/>
                </a:solidFill>
                <a:latin typeface="Calibri" panose="020F0502020204030204" pitchFamily="34" charset="0"/>
                <a:cs typeface="Segoe UI Light" panose="020B0502040204020203" pitchFamily="34" charset="0"/>
              </a:rPr>
              <a:t> </a:t>
            </a:r>
            <a:r>
              <a:rPr lang="en-US" altLang="en-US" sz="3000" b="1" kern="0" err="1">
                <a:solidFill>
                  <a:srgbClr val="0070C0"/>
                </a:solidFill>
                <a:latin typeface="Calibri" panose="020F0502020204030204" pitchFamily="34" charset="0"/>
                <a:cs typeface="Segoe UI Light" panose="020B0502040204020203" pitchFamily="34" charset="0"/>
              </a:rPr>
              <a:t>vợ</a:t>
            </a:r>
            <a:r>
              <a:rPr lang="en-US" altLang="en-US" sz="3000" b="1" kern="0">
                <a:solidFill>
                  <a:srgbClr val="0070C0"/>
                </a:solidFill>
                <a:latin typeface="Calibri" panose="020F0502020204030204" pitchFamily="34" charset="0"/>
                <a:cs typeface="Segoe UI Light" panose="020B0502040204020203" pitchFamily="34" charset="0"/>
              </a:rPr>
              <a:t>, </a:t>
            </a:r>
            <a:r>
              <a:rPr lang="en-US" altLang="en-US" sz="3000" b="1" kern="0" err="1">
                <a:solidFill>
                  <a:srgbClr val="0070C0"/>
                </a:solidFill>
                <a:latin typeface="Calibri" panose="020F0502020204030204" pitchFamily="34" charset="0"/>
                <a:cs typeface="Segoe UI Light" panose="020B0502040204020203" pitchFamily="34" charset="0"/>
              </a:rPr>
              <a:t>là</a:t>
            </a:r>
            <a:r>
              <a:rPr lang="en-US" altLang="en-US" sz="3000" b="1" kern="0">
                <a:solidFill>
                  <a:srgbClr val="0070C0"/>
                </a:solidFill>
                <a:latin typeface="Calibri" panose="020F0502020204030204" pitchFamily="34" charset="0"/>
                <a:cs typeface="Segoe UI Light" panose="020B0502040204020203" pitchFamily="34" charset="0"/>
              </a:rPr>
              <a:t> </a:t>
            </a:r>
            <a:r>
              <a:rPr lang="en-US" altLang="en-US" sz="3000" b="1" kern="0" err="1">
                <a:solidFill>
                  <a:srgbClr val="0070C0"/>
                </a:solidFill>
                <a:latin typeface="Calibri" panose="020F0502020204030204" pitchFamily="34" charset="0"/>
                <a:cs typeface="Segoe UI Light" panose="020B0502040204020203" pitchFamily="34" charset="0"/>
              </a:rPr>
              <a:t>người</a:t>
            </a:r>
            <a:r>
              <a:rPr lang="en-US" altLang="en-US" sz="3000" b="1" kern="0">
                <a:solidFill>
                  <a:srgbClr val="0070C0"/>
                </a:solidFill>
                <a:latin typeface="Calibri" panose="020F0502020204030204" pitchFamily="34" charset="0"/>
                <a:cs typeface="Segoe UI Light" panose="020B0502040204020203" pitchFamily="34" charset="0"/>
              </a:rPr>
              <a:t> </a:t>
            </a:r>
            <a:r>
              <a:rPr lang="en-US" altLang="en-US" sz="3000" b="1" kern="0" err="1">
                <a:solidFill>
                  <a:srgbClr val="0070C0"/>
                </a:solidFill>
                <a:latin typeface="Calibri" panose="020F0502020204030204" pitchFamily="34" charset="0"/>
                <a:cs typeface="Segoe UI Light" panose="020B0502040204020203" pitchFamily="34" charset="0"/>
              </a:rPr>
              <a:t>yêu</a:t>
            </a:r>
            <a:r>
              <a:rPr lang="en-US" altLang="en-US" sz="3000" b="1" kern="0">
                <a:solidFill>
                  <a:srgbClr val="0070C0"/>
                </a:solidFill>
                <a:latin typeface="Calibri" panose="020F0502020204030204" pitchFamily="34" charset="0"/>
                <a:cs typeface="Segoe UI Light" panose="020B0502040204020203" pitchFamily="34" charset="0"/>
              </a:rPr>
              <a:t> </a:t>
            </a:r>
            <a:r>
              <a:rPr lang="en-US" altLang="en-US" sz="3000" b="1" kern="0" err="1">
                <a:solidFill>
                  <a:srgbClr val="0070C0"/>
                </a:solidFill>
                <a:latin typeface="Calibri" panose="020F0502020204030204" pitchFamily="34" charset="0"/>
                <a:cs typeface="Segoe UI Light" panose="020B0502040204020203" pitchFamily="34" charset="0"/>
              </a:rPr>
              <a:t>và</a:t>
            </a:r>
            <a:r>
              <a:rPr lang="en-US" altLang="en-US" sz="3000" b="1" kern="0">
                <a:solidFill>
                  <a:srgbClr val="0070C0"/>
                </a:solidFill>
                <a:latin typeface="Calibri" panose="020F0502020204030204" pitchFamily="34" charset="0"/>
                <a:cs typeface="Segoe UI Light" panose="020B0502040204020203" pitchFamily="34" charset="0"/>
              </a:rPr>
              <a:t> </a:t>
            </a:r>
            <a:r>
              <a:rPr lang="en-US" altLang="en-US" sz="3000" b="1" kern="0" err="1">
                <a:solidFill>
                  <a:srgbClr val="0070C0"/>
                </a:solidFill>
                <a:latin typeface="Calibri" panose="020F0502020204030204" pitchFamily="34" charset="0"/>
                <a:cs typeface="Segoe UI Light" panose="020B0502040204020203" pitchFamily="34" charset="0"/>
              </a:rPr>
              <a:t>là</a:t>
            </a:r>
            <a:r>
              <a:rPr lang="en-US" altLang="en-US" sz="3000" b="1" kern="0">
                <a:solidFill>
                  <a:srgbClr val="0070C0"/>
                </a:solidFill>
                <a:latin typeface="Calibri" panose="020F0502020204030204" pitchFamily="34" charset="0"/>
                <a:cs typeface="Segoe UI Light" panose="020B0502040204020203" pitchFamily="34" charset="0"/>
              </a:rPr>
              <a:t> </a:t>
            </a:r>
            <a:r>
              <a:rPr lang="en-US" altLang="en-US" sz="3000" b="1" kern="0" err="1">
                <a:solidFill>
                  <a:srgbClr val="0070C0"/>
                </a:solidFill>
                <a:latin typeface="Calibri" panose="020F0502020204030204" pitchFamily="34" charset="0"/>
                <a:cs typeface="Segoe UI Light" panose="020B0502040204020203" pitchFamily="34" charset="0"/>
              </a:rPr>
              <a:t>cộng</a:t>
            </a:r>
            <a:r>
              <a:rPr lang="en-US" altLang="en-US" sz="3000" b="1" kern="0">
                <a:solidFill>
                  <a:srgbClr val="0070C0"/>
                </a:solidFill>
                <a:latin typeface="Calibri" panose="020F0502020204030204" pitchFamily="34" charset="0"/>
                <a:cs typeface="Segoe UI Light" panose="020B0502040204020203" pitchFamily="34" charset="0"/>
              </a:rPr>
              <a:t> </a:t>
            </a:r>
            <a:r>
              <a:rPr lang="en-US" altLang="en-US" sz="3000" b="1" kern="0" err="1">
                <a:solidFill>
                  <a:srgbClr val="0070C0"/>
                </a:solidFill>
                <a:latin typeface="Calibri" panose="020F0502020204030204" pitchFamily="34" charset="0"/>
                <a:cs typeface="Segoe UI Light" panose="020B0502040204020203" pitchFamily="34" charset="0"/>
              </a:rPr>
              <a:t>sự</a:t>
            </a:r>
            <a:r>
              <a:rPr lang="en-US" altLang="en-US" sz="3000" b="1" kern="0">
                <a:solidFill>
                  <a:srgbClr val="0070C0"/>
                </a:solidFill>
                <a:latin typeface="Calibri" panose="020F0502020204030204" pitchFamily="34" charset="0"/>
                <a:cs typeface="Segoe UI Light" panose="020B0502040204020203" pitchFamily="34" charset="0"/>
              </a:rPr>
              <a:t> </a:t>
            </a:r>
            <a:r>
              <a:rPr lang="en-US" altLang="en-US" sz="3000" b="1" kern="0" err="1">
                <a:solidFill>
                  <a:srgbClr val="0070C0"/>
                </a:solidFill>
                <a:latin typeface="Calibri" panose="020F0502020204030204" pitchFamily="34" charset="0"/>
                <a:cs typeface="Segoe UI Light" panose="020B0502040204020203" pitchFamily="34" charset="0"/>
              </a:rPr>
              <a:t>đồng</a:t>
            </a:r>
            <a:r>
              <a:rPr lang="en-US" altLang="en-US" sz="3000" b="1" kern="0">
                <a:solidFill>
                  <a:srgbClr val="0070C0"/>
                </a:solidFill>
                <a:latin typeface="Calibri" panose="020F0502020204030204" pitchFamily="34" charset="0"/>
                <a:cs typeface="Segoe UI Light" panose="020B0502040204020203" pitchFamily="34" charset="0"/>
              </a:rPr>
              <a:t> </a:t>
            </a:r>
            <a:r>
              <a:rPr lang="en-US" altLang="en-US" sz="3000" b="1" kern="0" err="1">
                <a:solidFill>
                  <a:srgbClr val="0070C0"/>
                </a:solidFill>
                <a:latin typeface="Calibri" panose="020F0502020204030204" pitchFamily="34" charset="0"/>
                <a:cs typeface="Segoe UI Light" panose="020B0502040204020203" pitchFamily="34" charset="0"/>
              </a:rPr>
              <a:t>nghiệp</a:t>
            </a:r>
            <a:r>
              <a:rPr lang="en-US" altLang="en-US" sz="3000" b="1" kern="0">
                <a:solidFill>
                  <a:srgbClr val="0070C0"/>
                </a:solidFill>
                <a:latin typeface="Calibri" panose="020F0502020204030204" pitchFamily="34" charset="0"/>
                <a:cs typeface="Segoe UI Light" panose="020B0502040204020203" pitchFamily="34" charset="0"/>
              </a:rPr>
              <a:t>.</a:t>
            </a:r>
          </a:p>
          <a:p>
            <a:pPr algn="ju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en-US" sz="3000" b="1" kern="0">
                <a:solidFill>
                  <a:srgbClr val="0070C0"/>
                </a:solidFill>
                <a:latin typeface="Calibri" panose="020F0502020204030204" pitchFamily="34" charset="0"/>
                <a:cs typeface="Segoe UI Light" panose="020B0502040204020203" pitchFamily="34" charset="0"/>
              </a:rPr>
              <a:t>-&gt;</a:t>
            </a:r>
            <a:r>
              <a:rPr lang="en-US" altLang="en-US" sz="3000" b="1" kern="0" err="1">
                <a:solidFill>
                  <a:srgbClr val="0070C0"/>
                </a:solidFill>
                <a:latin typeface="Calibri" panose="020F0502020204030204" pitchFamily="34" charset="0"/>
                <a:cs typeface="Segoe UI Light" panose="020B0502040204020203" pitchFamily="34" charset="0"/>
              </a:rPr>
              <a:t>Một</a:t>
            </a:r>
            <a:r>
              <a:rPr lang="en-US" altLang="en-US" sz="3000" b="1" kern="0">
                <a:solidFill>
                  <a:srgbClr val="0070C0"/>
                </a:solidFill>
                <a:latin typeface="Calibri" panose="020F0502020204030204" pitchFamily="34" charset="0"/>
                <a:cs typeface="Segoe UI Light" panose="020B0502040204020203" pitchFamily="34" charset="0"/>
              </a:rPr>
              <a:t> </a:t>
            </a:r>
            <a:r>
              <a:rPr lang="en-US" altLang="en-US" sz="3000" b="1" kern="0" err="1">
                <a:solidFill>
                  <a:srgbClr val="0070C0"/>
                </a:solidFill>
                <a:latin typeface="Calibri" panose="020F0502020204030204" pitchFamily="34" charset="0"/>
                <a:cs typeface="Segoe UI Light" panose="020B0502040204020203" pitchFamily="34" charset="0"/>
              </a:rPr>
              <a:t>sự</a:t>
            </a:r>
            <a:r>
              <a:rPr lang="en-US" altLang="en-US" sz="3000" b="1" kern="0">
                <a:solidFill>
                  <a:srgbClr val="0070C0"/>
                </a:solidFill>
                <a:latin typeface="Calibri" panose="020F0502020204030204" pitchFamily="34" charset="0"/>
                <a:cs typeface="Segoe UI Light" panose="020B0502040204020203" pitchFamily="34" charset="0"/>
              </a:rPr>
              <a:t> </a:t>
            </a:r>
            <a:r>
              <a:rPr lang="en-US" altLang="en-US" sz="3000" b="1" kern="0" err="1">
                <a:solidFill>
                  <a:srgbClr val="0070C0"/>
                </a:solidFill>
                <a:latin typeface="Calibri" panose="020F0502020204030204" pitchFamily="34" charset="0"/>
                <a:cs typeface="Segoe UI Light" panose="020B0502040204020203" pitchFamily="34" charset="0"/>
              </a:rPr>
              <a:t>quan</a:t>
            </a:r>
            <a:r>
              <a:rPr lang="en-US" altLang="en-US" sz="3000" b="1" kern="0">
                <a:solidFill>
                  <a:srgbClr val="0070C0"/>
                </a:solidFill>
                <a:latin typeface="Calibri" panose="020F0502020204030204" pitchFamily="34" charset="0"/>
                <a:cs typeface="Segoe UI Light" panose="020B0502040204020203" pitchFamily="34" charset="0"/>
              </a:rPr>
              <a:t> </a:t>
            </a:r>
            <a:r>
              <a:rPr lang="en-US" altLang="en-US" sz="3000" b="1" kern="0" err="1">
                <a:solidFill>
                  <a:srgbClr val="0070C0"/>
                </a:solidFill>
                <a:latin typeface="Calibri" panose="020F0502020204030204" pitchFamily="34" charset="0"/>
                <a:cs typeface="Segoe UI Light" panose="020B0502040204020203" pitchFamily="34" charset="0"/>
              </a:rPr>
              <a:t>tâm</a:t>
            </a:r>
            <a:r>
              <a:rPr lang="en-US" altLang="en-US" sz="3000" b="1" kern="0">
                <a:solidFill>
                  <a:srgbClr val="0070C0"/>
                </a:solidFill>
                <a:latin typeface="Calibri" panose="020F0502020204030204" pitchFamily="34" charset="0"/>
                <a:cs typeface="Segoe UI Light" panose="020B0502040204020203" pitchFamily="34" charset="0"/>
              </a:rPr>
              <a:t> </a:t>
            </a:r>
            <a:r>
              <a:rPr lang="en-US" altLang="en-US" sz="3000" b="1" kern="0" err="1">
                <a:solidFill>
                  <a:srgbClr val="0070C0"/>
                </a:solidFill>
                <a:latin typeface="Calibri" panose="020F0502020204030204" pitchFamily="34" charset="0"/>
                <a:cs typeface="Segoe UI Light" panose="020B0502040204020203" pitchFamily="34" charset="0"/>
              </a:rPr>
              <a:t>thôi</a:t>
            </a:r>
            <a:r>
              <a:rPr lang="en-US" altLang="en-US" sz="3000" b="1" kern="0">
                <a:solidFill>
                  <a:srgbClr val="0070C0"/>
                </a:solidFill>
                <a:latin typeface="Calibri" panose="020F0502020204030204" pitchFamily="34" charset="0"/>
                <a:cs typeface="Segoe UI Light" panose="020B0502040204020203" pitchFamily="34" charset="0"/>
              </a:rPr>
              <a:t> </a:t>
            </a:r>
            <a:r>
              <a:rPr lang="en-US" altLang="en-US" sz="3000" b="1" kern="0" err="1">
                <a:solidFill>
                  <a:srgbClr val="0070C0"/>
                </a:solidFill>
                <a:latin typeface="Calibri" panose="020F0502020204030204" pitchFamily="34" charset="0"/>
                <a:cs typeface="Segoe UI Light" panose="020B0502040204020203" pitchFamily="34" charset="0"/>
              </a:rPr>
              <a:t>cũng</a:t>
            </a:r>
            <a:r>
              <a:rPr lang="en-US" altLang="en-US" sz="3000" b="1" kern="0">
                <a:solidFill>
                  <a:srgbClr val="0070C0"/>
                </a:solidFill>
                <a:latin typeface="Calibri" panose="020F0502020204030204" pitchFamily="34" charset="0"/>
                <a:cs typeface="Segoe UI Light" panose="020B0502040204020203" pitchFamily="34" charset="0"/>
              </a:rPr>
              <a:t> </a:t>
            </a:r>
            <a:r>
              <a:rPr lang="en-US" altLang="en-US" sz="3000" b="1" kern="0" err="1">
                <a:solidFill>
                  <a:srgbClr val="0070C0"/>
                </a:solidFill>
                <a:latin typeface="Calibri" panose="020F0502020204030204" pitchFamily="34" charset="0"/>
                <a:cs typeface="Segoe UI Light" panose="020B0502040204020203" pitchFamily="34" charset="0"/>
              </a:rPr>
              <a:t>làm</a:t>
            </a:r>
            <a:r>
              <a:rPr lang="en-US" altLang="en-US" sz="3000" b="1" kern="0">
                <a:solidFill>
                  <a:srgbClr val="0070C0"/>
                </a:solidFill>
                <a:latin typeface="Calibri" panose="020F0502020204030204" pitchFamily="34" charset="0"/>
                <a:cs typeface="Segoe UI Light" panose="020B0502040204020203" pitchFamily="34" charset="0"/>
              </a:rPr>
              <a:t> </a:t>
            </a:r>
            <a:r>
              <a:rPr lang="en-US" altLang="en-US" sz="3000" b="1" kern="0" err="1">
                <a:solidFill>
                  <a:srgbClr val="0070C0"/>
                </a:solidFill>
                <a:latin typeface="Calibri" panose="020F0502020204030204" pitchFamily="34" charset="0"/>
                <a:cs typeface="Segoe UI Light" panose="020B0502040204020203" pitchFamily="34" charset="0"/>
              </a:rPr>
              <a:t>cho</a:t>
            </a:r>
            <a:r>
              <a:rPr lang="en-US" altLang="en-US" sz="3000" b="1" kern="0">
                <a:solidFill>
                  <a:srgbClr val="0070C0"/>
                </a:solidFill>
                <a:latin typeface="Calibri" panose="020F0502020204030204" pitchFamily="34" charset="0"/>
                <a:cs typeface="Segoe UI Light" panose="020B0502040204020203" pitchFamily="34" charset="0"/>
              </a:rPr>
              <a:t> </a:t>
            </a:r>
            <a:r>
              <a:rPr lang="en-US" altLang="en-US" sz="3000" b="1" kern="0" err="1">
                <a:solidFill>
                  <a:srgbClr val="0070C0"/>
                </a:solidFill>
                <a:latin typeface="Calibri" panose="020F0502020204030204" pitchFamily="34" charset="0"/>
                <a:cs typeface="Segoe UI Light" panose="020B0502040204020203" pitchFamily="34" charset="0"/>
              </a:rPr>
              <a:t>trái</a:t>
            </a:r>
            <a:r>
              <a:rPr lang="en-US" altLang="en-US" sz="3000" b="1" kern="0">
                <a:solidFill>
                  <a:srgbClr val="0070C0"/>
                </a:solidFill>
                <a:latin typeface="Calibri" panose="020F0502020204030204" pitchFamily="34" charset="0"/>
                <a:cs typeface="Segoe UI Light" panose="020B0502040204020203" pitchFamily="34" charset="0"/>
              </a:rPr>
              <a:t> </a:t>
            </a:r>
            <a:r>
              <a:rPr lang="en-US" altLang="en-US" sz="3000" b="1" kern="0" err="1">
                <a:solidFill>
                  <a:srgbClr val="0070C0"/>
                </a:solidFill>
                <a:latin typeface="Calibri" panose="020F0502020204030204" pitchFamily="34" charset="0"/>
                <a:cs typeface="Segoe UI Light" panose="020B0502040204020203" pitchFamily="34" charset="0"/>
              </a:rPr>
              <a:t>tim</a:t>
            </a:r>
            <a:r>
              <a:rPr lang="en-US" altLang="en-US" sz="3000" b="1" kern="0">
                <a:solidFill>
                  <a:srgbClr val="0070C0"/>
                </a:solidFill>
                <a:latin typeface="Calibri" panose="020F0502020204030204" pitchFamily="34" charset="0"/>
                <a:cs typeface="Segoe UI Light" panose="020B0502040204020203" pitchFamily="34" charset="0"/>
              </a:rPr>
              <a:t> </a:t>
            </a:r>
            <a:r>
              <a:rPr lang="en-US" altLang="en-US" sz="3000" b="1" kern="0" err="1">
                <a:solidFill>
                  <a:srgbClr val="0070C0"/>
                </a:solidFill>
                <a:latin typeface="Calibri" panose="020F0502020204030204" pitchFamily="34" charset="0"/>
                <a:cs typeface="Segoe UI Light" panose="020B0502040204020203" pitchFamily="34" charset="0"/>
              </a:rPr>
              <a:t>người</a:t>
            </a:r>
            <a:r>
              <a:rPr lang="en-US" altLang="en-US" sz="3000" b="1" kern="0">
                <a:solidFill>
                  <a:srgbClr val="0070C0"/>
                </a:solidFill>
                <a:latin typeface="Calibri" panose="020F0502020204030204" pitchFamily="34" charset="0"/>
                <a:cs typeface="Segoe UI Light" panose="020B0502040204020203" pitchFamily="34" charset="0"/>
              </a:rPr>
              <a:t> </a:t>
            </a:r>
            <a:r>
              <a:rPr lang="en-US" altLang="en-US" sz="3000" b="1" kern="0" err="1">
                <a:solidFill>
                  <a:srgbClr val="0070C0"/>
                </a:solidFill>
                <a:latin typeface="Calibri" panose="020F0502020204030204" pitchFamily="34" charset="0"/>
                <a:cs typeface="Segoe UI Light" panose="020B0502040204020203" pitchFamily="34" charset="0"/>
              </a:rPr>
              <a:t>khác</a:t>
            </a:r>
            <a:r>
              <a:rPr lang="en-US" altLang="en-US" sz="3000" b="1" kern="0">
                <a:solidFill>
                  <a:srgbClr val="0070C0"/>
                </a:solidFill>
                <a:latin typeface="Calibri" panose="020F0502020204030204" pitchFamily="34" charset="0"/>
                <a:cs typeface="Segoe UI Light" panose="020B0502040204020203" pitchFamily="34" charset="0"/>
              </a:rPr>
              <a:t> </a:t>
            </a:r>
            <a:r>
              <a:rPr lang="en-US" altLang="en-US" sz="3000" b="1" kern="0" err="1">
                <a:solidFill>
                  <a:srgbClr val="0070C0"/>
                </a:solidFill>
                <a:latin typeface="Calibri" panose="020F0502020204030204" pitchFamily="34" charset="0"/>
                <a:cs typeface="Segoe UI Light" panose="020B0502040204020203" pitchFamily="34" charset="0"/>
              </a:rPr>
              <a:t>nhớ</a:t>
            </a:r>
            <a:r>
              <a:rPr lang="en-US" altLang="en-US" sz="3000" b="1" kern="0">
                <a:solidFill>
                  <a:srgbClr val="0070C0"/>
                </a:solidFill>
                <a:latin typeface="Calibri" panose="020F0502020204030204" pitchFamily="34" charset="0"/>
                <a:cs typeface="Segoe UI Light" panose="020B0502040204020203" pitchFamily="34" charset="0"/>
              </a:rPr>
              <a:t> </a:t>
            </a:r>
            <a:r>
              <a:rPr lang="en-US" altLang="en-US" sz="3000" b="1" kern="0" err="1">
                <a:solidFill>
                  <a:srgbClr val="0070C0"/>
                </a:solidFill>
                <a:latin typeface="Calibri" panose="020F0502020204030204" pitchFamily="34" charset="0"/>
                <a:cs typeface="Segoe UI Light" panose="020B0502040204020203" pitchFamily="34" charset="0"/>
              </a:rPr>
              <a:t>đến</a:t>
            </a:r>
            <a:r>
              <a:rPr lang="en-US" altLang="en-US" sz="3000" b="1" kern="0">
                <a:solidFill>
                  <a:srgbClr val="0070C0"/>
                </a:solidFill>
                <a:latin typeface="Calibri" panose="020F0502020204030204" pitchFamily="34" charset="0"/>
                <a:cs typeface="Segoe UI Light" panose="020B0502040204020203" pitchFamily="34" charset="0"/>
              </a:rPr>
              <a:t> </a:t>
            </a:r>
            <a:r>
              <a:rPr lang="en-US" altLang="en-US" sz="3000" b="1" kern="0" err="1">
                <a:solidFill>
                  <a:srgbClr val="0070C0"/>
                </a:solidFill>
                <a:latin typeface="Calibri" panose="020F0502020204030204" pitchFamily="34" charset="0"/>
                <a:cs typeface="Segoe UI Light" panose="020B0502040204020203" pitchFamily="34" charset="0"/>
              </a:rPr>
              <a:t>bạn</a:t>
            </a:r>
            <a:r>
              <a:rPr lang="en-US" altLang="en-US" sz="3000" b="1" kern="0">
                <a:solidFill>
                  <a:srgbClr val="0070C0"/>
                </a:solidFill>
                <a:latin typeface="Calibri" panose="020F0502020204030204" pitchFamily="34" charset="0"/>
                <a:cs typeface="Segoe UI Light" panose="020B0502040204020203" pitchFamily="34" charset="0"/>
              </a:rPr>
              <a:t>.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2757" y="202111"/>
            <a:ext cx="1188085" cy="814978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43200" y="3810000"/>
            <a:ext cx="4252210" cy="281940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="" xmlns:p14="http://schemas.microsoft.com/office/powerpoint/2010/main" val="250334154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TextBox 68"/>
          <p:cNvSpPr txBox="1"/>
          <p:nvPr/>
        </p:nvSpPr>
        <p:spPr>
          <a:xfrm>
            <a:off x="654096" y="381000"/>
            <a:ext cx="6476999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en-US" sz="3000" b="1" kern="0">
                <a:solidFill>
                  <a:srgbClr val="002060"/>
                </a:solidFill>
                <a:latin typeface="Calibri" panose="020F0502020204030204" pitchFamily="34" charset="0"/>
                <a:cs typeface="Segoe UI Light" panose="020B0502040204020203" pitchFamily="34" charset="0"/>
              </a:rPr>
              <a:t>SỰ ĐIỀM TĨNH</a:t>
            </a:r>
          </a:p>
        </p:txBody>
      </p:sp>
      <p:sp>
        <p:nvSpPr>
          <p:cNvPr id="2" name="Rectangle 1"/>
          <p:cNvSpPr/>
          <p:nvPr/>
        </p:nvSpPr>
        <p:spPr>
          <a:xfrm>
            <a:off x="3200400" y="2362200"/>
            <a:ext cx="2133600" cy="1219200"/>
          </a:xfrm>
          <a:prstGeom prst="rect">
            <a:avLst/>
          </a:prstGeom>
          <a:noFill/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777777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4267200" y="1531709"/>
            <a:ext cx="4495800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en-US" sz="3000" kern="0" err="1">
                <a:solidFill>
                  <a:srgbClr val="002060"/>
                </a:solidFill>
                <a:latin typeface="Calibri" panose="020F0502020204030204" pitchFamily="34" charset="0"/>
                <a:cs typeface="Segoe UI Light" panose="020B0502040204020203" pitchFamily="34" charset="0"/>
              </a:rPr>
              <a:t>Sự</a:t>
            </a:r>
            <a:r>
              <a:rPr lang="en-US" altLang="en-US" sz="3000" kern="0">
                <a:solidFill>
                  <a:srgbClr val="002060"/>
                </a:solidFill>
                <a:latin typeface="Calibri" panose="020F0502020204030204" pitchFamily="34" charset="0"/>
                <a:cs typeface="Segoe UI Light" panose="020B0502040204020203" pitchFamily="34" charset="0"/>
              </a:rPr>
              <a:t> </a:t>
            </a:r>
            <a:r>
              <a:rPr lang="en-US" altLang="en-US" sz="3000" kern="0" err="1">
                <a:solidFill>
                  <a:srgbClr val="002060"/>
                </a:solidFill>
                <a:latin typeface="Calibri" panose="020F0502020204030204" pitchFamily="34" charset="0"/>
                <a:cs typeface="Segoe UI Light" panose="020B0502040204020203" pitchFamily="34" charset="0"/>
              </a:rPr>
              <a:t>điềm</a:t>
            </a:r>
            <a:r>
              <a:rPr lang="en-US" altLang="en-US" sz="3000" kern="0">
                <a:solidFill>
                  <a:srgbClr val="002060"/>
                </a:solidFill>
                <a:latin typeface="Calibri" panose="020F0502020204030204" pitchFamily="34" charset="0"/>
                <a:cs typeface="Segoe UI Light" panose="020B0502040204020203" pitchFamily="34" charset="0"/>
              </a:rPr>
              <a:t> </a:t>
            </a:r>
            <a:r>
              <a:rPr lang="en-US" altLang="en-US" sz="3000" kern="0" err="1">
                <a:solidFill>
                  <a:srgbClr val="002060"/>
                </a:solidFill>
                <a:latin typeface="Calibri" panose="020F0502020204030204" pitchFamily="34" charset="0"/>
                <a:cs typeface="Segoe UI Light" panose="020B0502040204020203" pitchFamily="34" charset="0"/>
              </a:rPr>
              <a:t>tĩnh</a:t>
            </a:r>
            <a:r>
              <a:rPr lang="en-US" altLang="en-US" sz="3000" kern="0">
                <a:solidFill>
                  <a:srgbClr val="002060"/>
                </a:solidFill>
                <a:latin typeface="Calibri" panose="020F0502020204030204" pitchFamily="34" charset="0"/>
                <a:cs typeface="Segoe UI Light" panose="020B0502040204020203" pitchFamily="34" charset="0"/>
              </a:rPr>
              <a:t> </a:t>
            </a:r>
            <a:r>
              <a:rPr lang="en-US" altLang="en-US" sz="3000" kern="0" err="1">
                <a:solidFill>
                  <a:srgbClr val="002060"/>
                </a:solidFill>
                <a:latin typeface="Calibri" panose="020F0502020204030204" pitchFamily="34" charset="0"/>
                <a:cs typeface="Segoe UI Light" panose="020B0502040204020203" pitchFamily="34" charset="0"/>
              </a:rPr>
              <a:t>này</a:t>
            </a:r>
            <a:r>
              <a:rPr lang="en-US" altLang="en-US" sz="3000" kern="0">
                <a:solidFill>
                  <a:srgbClr val="002060"/>
                </a:solidFill>
                <a:latin typeface="Calibri" panose="020F0502020204030204" pitchFamily="34" charset="0"/>
                <a:cs typeface="Segoe UI Light" panose="020B0502040204020203" pitchFamily="34" charset="0"/>
              </a:rPr>
              <a:t> </a:t>
            </a:r>
            <a:r>
              <a:rPr lang="en-US" altLang="en-US" sz="3000" kern="0" err="1">
                <a:solidFill>
                  <a:srgbClr val="002060"/>
                </a:solidFill>
                <a:latin typeface="Calibri" panose="020F0502020204030204" pitchFamily="34" charset="0"/>
                <a:cs typeface="Segoe UI Light" panose="020B0502040204020203" pitchFamily="34" charset="0"/>
              </a:rPr>
              <a:t>có</a:t>
            </a:r>
            <a:r>
              <a:rPr lang="en-US" altLang="en-US" sz="3000" kern="0">
                <a:solidFill>
                  <a:srgbClr val="002060"/>
                </a:solidFill>
                <a:latin typeface="Calibri" panose="020F0502020204030204" pitchFamily="34" charset="0"/>
                <a:cs typeface="Segoe UI Light" panose="020B0502040204020203" pitchFamily="34" charset="0"/>
              </a:rPr>
              <a:t> </a:t>
            </a:r>
            <a:r>
              <a:rPr lang="en-US" altLang="en-US" sz="3000" kern="0" err="1">
                <a:solidFill>
                  <a:srgbClr val="002060"/>
                </a:solidFill>
                <a:latin typeface="Calibri" panose="020F0502020204030204" pitchFamily="34" charset="0"/>
                <a:cs typeface="Segoe UI Light" panose="020B0502040204020203" pitchFamily="34" charset="0"/>
              </a:rPr>
              <a:t>được</a:t>
            </a:r>
            <a:r>
              <a:rPr lang="en-US" altLang="en-US" sz="3000" kern="0">
                <a:solidFill>
                  <a:srgbClr val="002060"/>
                </a:solidFill>
                <a:latin typeface="Calibri" panose="020F0502020204030204" pitchFamily="34" charset="0"/>
                <a:cs typeface="Segoe UI Light" panose="020B0502040204020203" pitchFamily="34" charset="0"/>
              </a:rPr>
              <a:t> </a:t>
            </a:r>
            <a:r>
              <a:rPr lang="en-US" altLang="en-US" sz="3000" kern="0" err="1">
                <a:solidFill>
                  <a:srgbClr val="002060"/>
                </a:solidFill>
                <a:latin typeface="Calibri" panose="020F0502020204030204" pitchFamily="34" charset="0"/>
                <a:cs typeface="Segoe UI Light" panose="020B0502040204020203" pitchFamily="34" charset="0"/>
              </a:rPr>
              <a:t>không</a:t>
            </a:r>
            <a:r>
              <a:rPr lang="en-US" altLang="en-US" sz="3000" kern="0">
                <a:solidFill>
                  <a:srgbClr val="002060"/>
                </a:solidFill>
                <a:latin typeface="Calibri" panose="020F0502020204030204" pitchFamily="34" charset="0"/>
                <a:cs typeface="Segoe UI Light" panose="020B0502040204020203" pitchFamily="34" charset="0"/>
              </a:rPr>
              <a:t> </a:t>
            </a:r>
            <a:r>
              <a:rPr lang="en-US" altLang="en-US" sz="3000" kern="0" err="1">
                <a:solidFill>
                  <a:srgbClr val="002060"/>
                </a:solidFill>
                <a:latin typeface="Calibri" panose="020F0502020204030204" pitchFamily="34" charset="0"/>
                <a:cs typeface="Segoe UI Light" panose="020B0502040204020203" pitchFamily="34" charset="0"/>
              </a:rPr>
              <a:t>xuất</a:t>
            </a:r>
            <a:r>
              <a:rPr lang="en-US" altLang="en-US" sz="3000" kern="0">
                <a:solidFill>
                  <a:srgbClr val="002060"/>
                </a:solidFill>
                <a:latin typeface="Calibri" panose="020F0502020204030204" pitchFamily="34" charset="0"/>
                <a:cs typeface="Segoe UI Light" panose="020B0502040204020203" pitchFamily="34" charset="0"/>
              </a:rPr>
              <a:t> </a:t>
            </a:r>
            <a:r>
              <a:rPr lang="en-US" altLang="en-US" sz="3000" kern="0" err="1">
                <a:solidFill>
                  <a:srgbClr val="002060"/>
                </a:solidFill>
                <a:latin typeface="Calibri" panose="020F0502020204030204" pitchFamily="34" charset="0"/>
                <a:cs typeface="Segoe UI Light" panose="020B0502040204020203" pitchFamily="34" charset="0"/>
              </a:rPr>
              <a:t>phát</a:t>
            </a:r>
            <a:r>
              <a:rPr lang="en-US" altLang="en-US" sz="3000" kern="0">
                <a:solidFill>
                  <a:srgbClr val="002060"/>
                </a:solidFill>
                <a:latin typeface="Calibri" panose="020F0502020204030204" pitchFamily="34" charset="0"/>
                <a:cs typeface="Segoe UI Light" panose="020B0502040204020203" pitchFamily="34" charset="0"/>
              </a:rPr>
              <a:t> </a:t>
            </a:r>
            <a:r>
              <a:rPr lang="en-US" altLang="en-US" sz="3000" kern="0" err="1">
                <a:solidFill>
                  <a:srgbClr val="002060"/>
                </a:solidFill>
                <a:latin typeface="Calibri" panose="020F0502020204030204" pitchFamily="34" charset="0"/>
                <a:cs typeface="Segoe UI Light" panose="020B0502040204020203" pitchFamily="34" charset="0"/>
              </a:rPr>
              <a:t>từ</a:t>
            </a:r>
            <a:r>
              <a:rPr lang="en-US" altLang="en-US" sz="3000" kern="0">
                <a:solidFill>
                  <a:srgbClr val="002060"/>
                </a:solidFill>
                <a:latin typeface="Calibri" panose="020F0502020204030204" pitchFamily="34" charset="0"/>
                <a:cs typeface="Segoe UI Light" panose="020B0502040204020203" pitchFamily="34" charset="0"/>
              </a:rPr>
              <a:t> </a:t>
            </a:r>
            <a:r>
              <a:rPr lang="en-US" altLang="en-US" sz="3000" kern="0" err="1">
                <a:solidFill>
                  <a:srgbClr val="002060"/>
                </a:solidFill>
                <a:latin typeface="Calibri" panose="020F0502020204030204" pitchFamily="34" charset="0"/>
                <a:cs typeface="Segoe UI Light" panose="020B0502040204020203" pitchFamily="34" charset="0"/>
              </a:rPr>
              <a:t>bẩm</a:t>
            </a:r>
            <a:r>
              <a:rPr lang="en-US" altLang="en-US" sz="3000" kern="0">
                <a:solidFill>
                  <a:srgbClr val="002060"/>
                </a:solidFill>
                <a:latin typeface="Calibri" panose="020F0502020204030204" pitchFamily="34" charset="0"/>
                <a:cs typeface="Segoe UI Light" panose="020B0502040204020203" pitchFamily="34" charset="0"/>
              </a:rPr>
              <a:t> </a:t>
            </a:r>
            <a:r>
              <a:rPr lang="en-US" altLang="en-US" sz="3000" kern="0" err="1">
                <a:solidFill>
                  <a:srgbClr val="002060"/>
                </a:solidFill>
                <a:latin typeface="Calibri" panose="020F0502020204030204" pitchFamily="34" charset="0"/>
                <a:cs typeface="Segoe UI Light" panose="020B0502040204020203" pitchFamily="34" charset="0"/>
              </a:rPr>
              <a:t>sinh</a:t>
            </a:r>
            <a:r>
              <a:rPr lang="en-US" altLang="en-US" sz="3000" kern="0">
                <a:solidFill>
                  <a:srgbClr val="002060"/>
                </a:solidFill>
                <a:latin typeface="Calibri" panose="020F0502020204030204" pitchFamily="34" charset="0"/>
                <a:cs typeface="Segoe UI Light" panose="020B0502040204020203" pitchFamily="34" charset="0"/>
              </a:rPr>
              <a:t> </a:t>
            </a:r>
            <a:r>
              <a:rPr lang="en-US" altLang="en-US" sz="3000" kern="0" err="1">
                <a:solidFill>
                  <a:srgbClr val="002060"/>
                </a:solidFill>
                <a:latin typeface="Calibri" panose="020F0502020204030204" pitchFamily="34" charset="0"/>
                <a:cs typeface="Segoe UI Light" panose="020B0502040204020203" pitchFamily="34" charset="0"/>
              </a:rPr>
              <a:t>mà</a:t>
            </a:r>
            <a:r>
              <a:rPr lang="en-US" altLang="en-US" sz="3000" kern="0">
                <a:solidFill>
                  <a:srgbClr val="002060"/>
                </a:solidFill>
                <a:latin typeface="Calibri" panose="020F0502020204030204" pitchFamily="34" charset="0"/>
                <a:cs typeface="Segoe UI Light" panose="020B0502040204020203" pitchFamily="34" charset="0"/>
              </a:rPr>
              <a:t> </a:t>
            </a:r>
            <a:r>
              <a:rPr lang="en-US" altLang="en-US" sz="3000" kern="0" err="1">
                <a:solidFill>
                  <a:srgbClr val="002060"/>
                </a:solidFill>
                <a:latin typeface="Calibri" panose="020F0502020204030204" pitchFamily="34" charset="0"/>
                <a:cs typeface="Segoe UI Light" panose="020B0502040204020203" pitchFamily="34" charset="0"/>
              </a:rPr>
              <a:t>trong</a:t>
            </a:r>
            <a:r>
              <a:rPr lang="en-US" altLang="en-US" sz="3000" kern="0">
                <a:solidFill>
                  <a:srgbClr val="002060"/>
                </a:solidFill>
                <a:latin typeface="Calibri" panose="020F0502020204030204" pitchFamily="34" charset="0"/>
                <a:cs typeface="Segoe UI Light" panose="020B0502040204020203" pitchFamily="34" charset="0"/>
              </a:rPr>
              <a:t> </a:t>
            </a:r>
            <a:r>
              <a:rPr lang="en-US" altLang="en-US" sz="3000" kern="0" err="1">
                <a:solidFill>
                  <a:srgbClr val="002060"/>
                </a:solidFill>
                <a:latin typeface="Calibri" panose="020F0502020204030204" pitchFamily="34" charset="0"/>
                <a:cs typeface="Segoe UI Light" panose="020B0502040204020203" pitchFamily="34" charset="0"/>
              </a:rPr>
              <a:t>quá</a:t>
            </a:r>
            <a:r>
              <a:rPr lang="en-US" altLang="en-US" sz="3000" kern="0">
                <a:solidFill>
                  <a:srgbClr val="002060"/>
                </a:solidFill>
                <a:latin typeface="Calibri" panose="020F0502020204030204" pitchFamily="34" charset="0"/>
                <a:cs typeface="Segoe UI Light" panose="020B0502040204020203" pitchFamily="34" charset="0"/>
              </a:rPr>
              <a:t> </a:t>
            </a:r>
            <a:r>
              <a:rPr lang="en-US" altLang="en-US" sz="3000" kern="0" err="1">
                <a:solidFill>
                  <a:srgbClr val="002060"/>
                </a:solidFill>
                <a:latin typeface="Calibri" panose="020F0502020204030204" pitchFamily="34" charset="0"/>
                <a:cs typeface="Segoe UI Light" panose="020B0502040204020203" pitchFamily="34" charset="0"/>
              </a:rPr>
              <a:t>trình</a:t>
            </a:r>
            <a:r>
              <a:rPr lang="en-US" altLang="en-US" sz="3000" kern="0">
                <a:solidFill>
                  <a:srgbClr val="002060"/>
                </a:solidFill>
                <a:latin typeface="Calibri" panose="020F0502020204030204" pitchFamily="34" charset="0"/>
                <a:cs typeface="Segoe UI Light" panose="020B0502040204020203" pitchFamily="34" charset="0"/>
              </a:rPr>
              <a:t> </a:t>
            </a:r>
            <a:r>
              <a:rPr lang="en-US" altLang="en-US" sz="3000" kern="0" err="1">
                <a:solidFill>
                  <a:srgbClr val="002060"/>
                </a:solidFill>
                <a:latin typeface="Calibri" panose="020F0502020204030204" pitchFamily="34" charset="0"/>
                <a:cs typeface="Segoe UI Light" panose="020B0502040204020203" pitchFamily="34" charset="0"/>
              </a:rPr>
              <a:t>rèn</a:t>
            </a:r>
            <a:r>
              <a:rPr lang="en-US" altLang="en-US" sz="3000" kern="0">
                <a:solidFill>
                  <a:srgbClr val="002060"/>
                </a:solidFill>
                <a:latin typeface="Calibri" panose="020F0502020204030204" pitchFamily="34" charset="0"/>
                <a:cs typeface="Segoe UI Light" panose="020B0502040204020203" pitchFamily="34" charset="0"/>
              </a:rPr>
              <a:t> </a:t>
            </a:r>
            <a:r>
              <a:rPr lang="en-US" altLang="en-US" sz="3000" kern="0" err="1">
                <a:solidFill>
                  <a:srgbClr val="002060"/>
                </a:solidFill>
                <a:latin typeface="Calibri" panose="020F0502020204030204" pitchFamily="34" charset="0"/>
                <a:cs typeface="Segoe UI Light" panose="020B0502040204020203" pitchFamily="34" charset="0"/>
              </a:rPr>
              <a:t>luyện</a:t>
            </a:r>
            <a:r>
              <a:rPr lang="en-US" altLang="en-US" sz="3000" kern="0">
                <a:solidFill>
                  <a:srgbClr val="002060"/>
                </a:solidFill>
                <a:latin typeface="Calibri" panose="020F0502020204030204" pitchFamily="34" charset="0"/>
                <a:cs typeface="Segoe UI Light" panose="020B0502040204020203" pitchFamily="34" charset="0"/>
              </a:rPr>
              <a:t> </a:t>
            </a:r>
            <a:r>
              <a:rPr lang="en-US" altLang="en-US" sz="3000" kern="0" err="1">
                <a:solidFill>
                  <a:srgbClr val="002060"/>
                </a:solidFill>
                <a:latin typeface="Calibri" panose="020F0502020204030204" pitchFamily="34" charset="0"/>
                <a:cs typeface="Segoe UI Light" panose="020B0502040204020203" pitchFamily="34" charset="0"/>
              </a:rPr>
              <a:t>có</a:t>
            </a:r>
            <a:r>
              <a:rPr lang="en-US" altLang="en-US" sz="3000" kern="0">
                <a:solidFill>
                  <a:srgbClr val="002060"/>
                </a:solidFill>
                <a:latin typeface="Calibri" panose="020F0502020204030204" pitchFamily="34" charset="0"/>
                <a:cs typeface="Segoe UI Light" panose="020B0502040204020203" pitchFamily="34" charset="0"/>
              </a:rPr>
              <a:t> </a:t>
            </a:r>
            <a:r>
              <a:rPr lang="en-US" altLang="en-US" sz="3000" kern="0" err="1">
                <a:solidFill>
                  <a:srgbClr val="002060"/>
                </a:solidFill>
                <a:latin typeface="Calibri" panose="020F0502020204030204" pitchFamily="34" charset="0"/>
                <a:cs typeface="Segoe UI Light" panose="020B0502040204020203" pitchFamily="34" charset="0"/>
              </a:rPr>
              <a:t>rất</a:t>
            </a:r>
            <a:r>
              <a:rPr lang="en-US" altLang="en-US" sz="3000" kern="0">
                <a:solidFill>
                  <a:srgbClr val="002060"/>
                </a:solidFill>
                <a:latin typeface="Calibri" panose="020F0502020204030204" pitchFamily="34" charset="0"/>
                <a:cs typeface="Segoe UI Light" panose="020B0502040204020203" pitchFamily="34" charset="0"/>
              </a:rPr>
              <a:t> </a:t>
            </a:r>
            <a:r>
              <a:rPr lang="en-US" altLang="en-US" sz="3000" kern="0" err="1">
                <a:solidFill>
                  <a:srgbClr val="002060"/>
                </a:solidFill>
                <a:latin typeface="Calibri" panose="020F0502020204030204" pitchFamily="34" charset="0"/>
                <a:cs typeface="Segoe UI Light" panose="020B0502040204020203" pitchFamily="34" charset="0"/>
              </a:rPr>
              <a:t>nhiều</a:t>
            </a:r>
            <a:r>
              <a:rPr lang="en-US" altLang="en-US" sz="3000" kern="0">
                <a:solidFill>
                  <a:srgbClr val="002060"/>
                </a:solidFill>
                <a:latin typeface="Calibri" panose="020F0502020204030204" pitchFamily="34" charset="0"/>
                <a:cs typeface="Segoe UI Light" panose="020B0502040204020203" pitchFamily="34" charset="0"/>
              </a:rPr>
              <a:t> </a:t>
            </a:r>
            <a:r>
              <a:rPr lang="en-US" altLang="en-US" sz="3000" kern="0" err="1">
                <a:solidFill>
                  <a:srgbClr val="002060"/>
                </a:solidFill>
                <a:latin typeface="Calibri" panose="020F0502020204030204" pitchFamily="34" charset="0"/>
                <a:cs typeface="Segoe UI Light" panose="020B0502040204020203" pitchFamily="34" charset="0"/>
              </a:rPr>
              <a:t>việc</a:t>
            </a:r>
            <a:r>
              <a:rPr lang="en-US" altLang="en-US" sz="3000" kern="0">
                <a:solidFill>
                  <a:srgbClr val="002060"/>
                </a:solidFill>
                <a:latin typeface="Calibri" panose="020F0502020204030204" pitchFamily="34" charset="0"/>
                <a:cs typeface="Segoe UI Light" panose="020B0502040204020203" pitchFamily="34" charset="0"/>
              </a:rPr>
              <a:t> </a:t>
            </a:r>
            <a:r>
              <a:rPr lang="en-US" altLang="en-US" sz="3000" kern="0" err="1">
                <a:solidFill>
                  <a:srgbClr val="002060"/>
                </a:solidFill>
                <a:latin typeface="Calibri" panose="020F0502020204030204" pitchFamily="34" charset="0"/>
                <a:cs typeface="Segoe UI Light" panose="020B0502040204020203" pitchFamily="34" charset="0"/>
              </a:rPr>
              <a:t>lặp</a:t>
            </a:r>
            <a:r>
              <a:rPr lang="en-US" altLang="en-US" sz="3000" kern="0">
                <a:solidFill>
                  <a:srgbClr val="002060"/>
                </a:solidFill>
                <a:latin typeface="Calibri" panose="020F0502020204030204" pitchFamily="34" charset="0"/>
                <a:cs typeface="Segoe UI Light" panose="020B0502040204020203" pitchFamily="34" charset="0"/>
              </a:rPr>
              <a:t> </a:t>
            </a:r>
            <a:r>
              <a:rPr lang="en-US" altLang="en-US" sz="3000" kern="0" err="1">
                <a:solidFill>
                  <a:srgbClr val="002060"/>
                </a:solidFill>
                <a:latin typeface="Calibri" panose="020F0502020204030204" pitchFamily="34" charset="0"/>
                <a:cs typeface="Segoe UI Light" panose="020B0502040204020203" pitchFamily="34" charset="0"/>
              </a:rPr>
              <a:t>đi</a:t>
            </a:r>
            <a:r>
              <a:rPr lang="en-US" altLang="en-US" sz="3000" kern="0">
                <a:solidFill>
                  <a:srgbClr val="002060"/>
                </a:solidFill>
                <a:latin typeface="Calibri" panose="020F0502020204030204" pitchFamily="34" charset="0"/>
                <a:cs typeface="Segoe UI Light" panose="020B0502040204020203" pitchFamily="34" charset="0"/>
              </a:rPr>
              <a:t> </a:t>
            </a:r>
            <a:r>
              <a:rPr lang="en-US" altLang="en-US" sz="3000" kern="0" err="1">
                <a:solidFill>
                  <a:srgbClr val="002060"/>
                </a:solidFill>
                <a:latin typeface="Calibri" panose="020F0502020204030204" pitchFamily="34" charset="0"/>
                <a:cs typeface="Segoe UI Light" panose="020B0502040204020203" pitchFamily="34" charset="0"/>
              </a:rPr>
              <a:t>lặp</a:t>
            </a:r>
            <a:r>
              <a:rPr lang="en-US" altLang="en-US" sz="3000" kern="0">
                <a:solidFill>
                  <a:srgbClr val="002060"/>
                </a:solidFill>
                <a:latin typeface="Calibri" panose="020F0502020204030204" pitchFamily="34" charset="0"/>
                <a:cs typeface="Segoe UI Light" panose="020B0502040204020203" pitchFamily="34" charset="0"/>
              </a:rPr>
              <a:t> </a:t>
            </a:r>
            <a:r>
              <a:rPr lang="en-US" altLang="en-US" sz="3000" kern="0" err="1">
                <a:solidFill>
                  <a:srgbClr val="002060"/>
                </a:solidFill>
                <a:latin typeface="Calibri" panose="020F0502020204030204" pitchFamily="34" charset="0"/>
                <a:cs typeface="Segoe UI Light" panose="020B0502040204020203" pitchFamily="34" charset="0"/>
              </a:rPr>
              <a:t>lại</a:t>
            </a:r>
            <a:r>
              <a:rPr lang="en-US" altLang="en-US" sz="3000" kern="0">
                <a:solidFill>
                  <a:srgbClr val="002060"/>
                </a:solidFill>
                <a:latin typeface="Calibri" panose="020F0502020204030204" pitchFamily="34" charset="0"/>
                <a:cs typeface="Segoe UI Light" panose="020B0502040204020203" pitchFamily="34" charset="0"/>
              </a:rPr>
              <a:t> </a:t>
            </a:r>
            <a:r>
              <a:rPr lang="en-US" altLang="en-US" sz="3000" kern="0" err="1">
                <a:solidFill>
                  <a:srgbClr val="002060"/>
                </a:solidFill>
                <a:latin typeface="Calibri" panose="020F0502020204030204" pitchFamily="34" charset="0"/>
                <a:cs typeface="Segoe UI Light" panose="020B0502040204020203" pitchFamily="34" charset="0"/>
              </a:rPr>
              <a:t>và</a:t>
            </a:r>
            <a:r>
              <a:rPr lang="en-US" altLang="en-US" sz="3000" kern="0">
                <a:solidFill>
                  <a:srgbClr val="002060"/>
                </a:solidFill>
                <a:latin typeface="Calibri" panose="020F0502020204030204" pitchFamily="34" charset="0"/>
                <a:cs typeface="Segoe UI Light" panose="020B0502040204020203" pitchFamily="34" charset="0"/>
              </a:rPr>
              <a:t> </a:t>
            </a:r>
            <a:r>
              <a:rPr lang="en-US" altLang="en-US" sz="3000" kern="0" err="1">
                <a:solidFill>
                  <a:srgbClr val="002060"/>
                </a:solidFill>
                <a:latin typeface="Calibri" panose="020F0502020204030204" pitchFamily="34" charset="0"/>
                <a:cs typeface="Segoe UI Light" panose="020B0502040204020203" pitchFamily="34" charset="0"/>
              </a:rPr>
              <a:t>trở</a:t>
            </a:r>
            <a:r>
              <a:rPr lang="en-US" altLang="en-US" sz="3000" kern="0">
                <a:solidFill>
                  <a:srgbClr val="002060"/>
                </a:solidFill>
                <a:latin typeface="Calibri" panose="020F0502020204030204" pitchFamily="34" charset="0"/>
                <a:cs typeface="Segoe UI Light" panose="020B0502040204020203" pitchFamily="34" charset="0"/>
              </a:rPr>
              <a:t> </a:t>
            </a:r>
            <a:r>
              <a:rPr lang="en-US" altLang="en-US" sz="3000" kern="0" err="1">
                <a:solidFill>
                  <a:srgbClr val="002060"/>
                </a:solidFill>
                <a:latin typeface="Calibri" panose="020F0502020204030204" pitchFamily="34" charset="0"/>
                <a:cs typeface="Segoe UI Light" panose="020B0502040204020203" pitchFamily="34" charset="0"/>
              </a:rPr>
              <a:t>thành</a:t>
            </a:r>
            <a:r>
              <a:rPr lang="en-US" altLang="en-US" sz="3000" kern="0">
                <a:solidFill>
                  <a:srgbClr val="002060"/>
                </a:solidFill>
                <a:latin typeface="Calibri" panose="020F0502020204030204" pitchFamily="34" charset="0"/>
                <a:cs typeface="Segoe UI Light" panose="020B0502040204020203" pitchFamily="34" charset="0"/>
              </a:rPr>
              <a:t> </a:t>
            </a:r>
            <a:r>
              <a:rPr lang="en-US" altLang="en-US" sz="3000" kern="0" err="1">
                <a:solidFill>
                  <a:srgbClr val="002060"/>
                </a:solidFill>
                <a:latin typeface="Calibri" panose="020F0502020204030204" pitchFamily="34" charset="0"/>
                <a:cs typeface="Segoe UI Light" panose="020B0502040204020203" pitchFamily="34" charset="0"/>
              </a:rPr>
              <a:t>thói</a:t>
            </a:r>
            <a:r>
              <a:rPr lang="en-US" altLang="en-US" sz="3000" kern="0">
                <a:solidFill>
                  <a:srgbClr val="002060"/>
                </a:solidFill>
                <a:latin typeface="Calibri" panose="020F0502020204030204" pitchFamily="34" charset="0"/>
                <a:cs typeface="Segoe UI Light" panose="020B0502040204020203" pitchFamily="34" charset="0"/>
              </a:rPr>
              <a:t> </a:t>
            </a:r>
            <a:r>
              <a:rPr lang="en-US" altLang="en-US" sz="3000" kern="0" err="1">
                <a:solidFill>
                  <a:srgbClr val="002060"/>
                </a:solidFill>
                <a:latin typeface="Calibri" panose="020F0502020204030204" pitchFamily="34" charset="0"/>
                <a:cs typeface="Segoe UI Light" panose="020B0502040204020203" pitchFamily="34" charset="0"/>
              </a:rPr>
              <a:t>quen</a:t>
            </a:r>
            <a:r>
              <a:rPr lang="en-US" altLang="en-US" sz="3000" kern="0">
                <a:solidFill>
                  <a:srgbClr val="002060"/>
                </a:solidFill>
                <a:latin typeface="Calibri" panose="020F0502020204030204" pitchFamily="34" charset="0"/>
                <a:cs typeface="Segoe UI Light" panose="020B0502040204020203" pitchFamily="34" charset="0"/>
              </a:rPr>
              <a:t> </a:t>
            </a:r>
            <a:r>
              <a:rPr lang="en-US" altLang="en-US" sz="3000" kern="0" err="1">
                <a:solidFill>
                  <a:srgbClr val="002060"/>
                </a:solidFill>
                <a:latin typeface="Calibri" panose="020F0502020204030204" pitchFamily="34" charset="0"/>
                <a:cs typeface="Segoe UI Light" panose="020B0502040204020203" pitchFamily="34" charset="0"/>
              </a:rPr>
              <a:t>cho</a:t>
            </a:r>
            <a:r>
              <a:rPr lang="en-US" altLang="en-US" sz="3000" kern="0">
                <a:solidFill>
                  <a:srgbClr val="002060"/>
                </a:solidFill>
                <a:latin typeface="Calibri" panose="020F0502020204030204" pitchFamily="34" charset="0"/>
                <a:cs typeface="Segoe UI Light" panose="020B0502040204020203" pitchFamily="34" charset="0"/>
              </a:rPr>
              <a:t> </a:t>
            </a:r>
            <a:r>
              <a:rPr lang="en-US" altLang="en-US" sz="3000" kern="0" err="1">
                <a:solidFill>
                  <a:srgbClr val="002060"/>
                </a:solidFill>
                <a:latin typeface="Calibri" panose="020F0502020204030204" pitchFamily="34" charset="0"/>
                <a:cs typeface="Segoe UI Light" panose="020B0502040204020203" pitchFamily="34" charset="0"/>
              </a:rPr>
              <a:t>phụ</a:t>
            </a:r>
            <a:r>
              <a:rPr lang="en-US" altLang="en-US" sz="3000" kern="0">
                <a:solidFill>
                  <a:srgbClr val="002060"/>
                </a:solidFill>
                <a:latin typeface="Calibri" panose="020F0502020204030204" pitchFamily="34" charset="0"/>
                <a:cs typeface="Segoe UI Light" panose="020B0502040204020203" pitchFamily="34" charset="0"/>
              </a:rPr>
              <a:t> </a:t>
            </a:r>
            <a:r>
              <a:rPr lang="en-US" altLang="en-US" sz="3000" kern="0" err="1">
                <a:solidFill>
                  <a:srgbClr val="002060"/>
                </a:solidFill>
                <a:latin typeface="Calibri" panose="020F0502020204030204" pitchFamily="34" charset="0"/>
                <a:cs typeface="Segoe UI Light" panose="020B0502040204020203" pitchFamily="34" charset="0"/>
              </a:rPr>
              <a:t>nữ</a:t>
            </a:r>
            <a:r>
              <a:rPr lang="en-US" altLang="en-US" sz="3000" kern="0">
                <a:solidFill>
                  <a:srgbClr val="002060"/>
                </a:solidFill>
                <a:latin typeface="Calibri" panose="020F0502020204030204" pitchFamily="34" charset="0"/>
                <a:cs typeface="Segoe UI Light" panose="020B0502040204020203" pitchFamily="34" charset="0"/>
              </a:rPr>
              <a:t>. </a:t>
            </a:r>
            <a:r>
              <a:rPr lang="en-US" altLang="en-US" sz="3000" kern="0" err="1">
                <a:solidFill>
                  <a:srgbClr val="002060"/>
                </a:solidFill>
                <a:latin typeface="Calibri" panose="020F0502020204030204" pitchFamily="34" charset="0"/>
                <a:cs typeface="Segoe UI Light" panose="020B0502040204020203" pitchFamily="34" charset="0"/>
              </a:rPr>
              <a:t>Từ</a:t>
            </a:r>
            <a:r>
              <a:rPr lang="en-US" altLang="en-US" sz="3000" kern="0">
                <a:solidFill>
                  <a:srgbClr val="002060"/>
                </a:solidFill>
                <a:latin typeface="Calibri" panose="020F0502020204030204" pitchFamily="34" charset="0"/>
                <a:cs typeface="Segoe UI Light" panose="020B0502040204020203" pitchFamily="34" charset="0"/>
              </a:rPr>
              <a:t> </a:t>
            </a:r>
            <a:r>
              <a:rPr lang="en-US" altLang="en-US" sz="3000" kern="0" err="1">
                <a:solidFill>
                  <a:srgbClr val="002060"/>
                </a:solidFill>
                <a:latin typeface="Calibri" panose="020F0502020204030204" pitchFamily="34" charset="0"/>
                <a:cs typeface="Segoe UI Light" panose="020B0502040204020203" pitchFamily="34" charset="0"/>
              </a:rPr>
              <a:t>đó</a:t>
            </a:r>
            <a:r>
              <a:rPr lang="en-US" altLang="en-US" sz="3000" kern="0">
                <a:solidFill>
                  <a:srgbClr val="002060"/>
                </a:solidFill>
                <a:latin typeface="Calibri" panose="020F0502020204030204" pitchFamily="34" charset="0"/>
                <a:cs typeface="Segoe UI Light" panose="020B0502040204020203" pitchFamily="34" charset="0"/>
              </a:rPr>
              <a:t>, </a:t>
            </a:r>
            <a:r>
              <a:rPr lang="en-US" altLang="en-US" sz="3000" kern="0" err="1">
                <a:solidFill>
                  <a:srgbClr val="002060"/>
                </a:solidFill>
                <a:latin typeface="Calibri" panose="020F0502020204030204" pitchFamily="34" charset="0"/>
                <a:cs typeface="Segoe UI Light" panose="020B0502040204020203" pitchFamily="34" charset="0"/>
              </a:rPr>
              <a:t>sự</a:t>
            </a:r>
            <a:r>
              <a:rPr lang="en-US" altLang="en-US" sz="3000" kern="0">
                <a:solidFill>
                  <a:srgbClr val="002060"/>
                </a:solidFill>
                <a:latin typeface="Calibri" panose="020F0502020204030204" pitchFamily="34" charset="0"/>
                <a:cs typeface="Segoe UI Light" panose="020B0502040204020203" pitchFamily="34" charset="0"/>
              </a:rPr>
              <a:t> </a:t>
            </a:r>
            <a:r>
              <a:rPr lang="en-US" altLang="en-US" sz="3000" kern="0" err="1">
                <a:solidFill>
                  <a:srgbClr val="002060"/>
                </a:solidFill>
                <a:latin typeface="Calibri" panose="020F0502020204030204" pitchFamily="34" charset="0"/>
                <a:cs typeface="Segoe UI Light" panose="020B0502040204020203" pitchFamily="34" charset="0"/>
              </a:rPr>
              <a:t>điềm</a:t>
            </a:r>
            <a:r>
              <a:rPr lang="en-US" altLang="en-US" sz="3000" kern="0">
                <a:solidFill>
                  <a:srgbClr val="002060"/>
                </a:solidFill>
                <a:latin typeface="Calibri" panose="020F0502020204030204" pitchFamily="34" charset="0"/>
                <a:cs typeface="Segoe UI Light" panose="020B0502040204020203" pitchFamily="34" charset="0"/>
              </a:rPr>
              <a:t> </a:t>
            </a:r>
            <a:r>
              <a:rPr lang="en-US" altLang="en-US" sz="3000" kern="0" err="1">
                <a:solidFill>
                  <a:srgbClr val="002060"/>
                </a:solidFill>
                <a:latin typeface="Calibri" panose="020F0502020204030204" pitchFamily="34" charset="0"/>
                <a:cs typeface="Segoe UI Light" panose="020B0502040204020203" pitchFamily="34" charset="0"/>
              </a:rPr>
              <a:t>tĩnh</a:t>
            </a:r>
            <a:r>
              <a:rPr lang="en-US" altLang="en-US" sz="3000" kern="0">
                <a:solidFill>
                  <a:srgbClr val="002060"/>
                </a:solidFill>
                <a:latin typeface="Calibri" panose="020F0502020204030204" pitchFamily="34" charset="0"/>
                <a:cs typeface="Segoe UI Light" panose="020B0502040204020203" pitchFamily="34" charset="0"/>
              </a:rPr>
              <a:t> </a:t>
            </a:r>
            <a:r>
              <a:rPr lang="en-US" altLang="en-US" sz="3000" kern="0" err="1">
                <a:solidFill>
                  <a:srgbClr val="002060"/>
                </a:solidFill>
                <a:latin typeface="Calibri" panose="020F0502020204030204" pitchFamily="34" charset="0"/>
                <a:cs typeface="Segoe UI Light" panose="020B0502040204020203" pitchFamily="34" charset="0"/>
              </a:rPr>
              <a:t>xuất</a:t>
            </a:r>
            <a:r>
              <a:rPr lang="en-US" altLang="en-US" sz="3000" kern="0">
                <a:solidFill>
                  <a:srgbClr val="002060"/>
                </a:solidFill>
                <a:latin typeface="Calibri" panose="020F0502020204030204" pitchFamily="34" charset="0"/>
                <a:cs typeface="Segoe UI Light" panose="020B0502040204020203" pitchFamily="34" charset="0"/>
              </a:rPr>
              <a:t> </a:t>
            </a:r>
            <a:r>
              <a:rPr lang="en-US" altLang="en-US" sz="3000" kern="0" err="1">
                <a:solidFill>
                  <a:srgbClr val="002060"/>
                </a:solidFill>
                <a:latin typeface="Calibri" panose="020F0502020204030204" pitchFamily="34" charset="0"/>
                <a:cs typeface="Segoe UI Light" panose="020B0502040204020203" pitchFamily="34" charset="0"/>
              </a:rPr>
              <a:t>hiện</a:t>
            </a:r>
            <a:r>
              <a:rPr lang="en-US" altLang="en-US" sz="3000" kern="0">
                <a:solidFill>
                  <a:srgbClr val="002060"/>
                </a:solidFill>
                <a:latin typeface="Calibri" panose="020F0502020204030204" pitchFamily="34" charset="0"/>
                <a:cs typeface="Segoe UI Light" panose="020B0502040204020203" pitchFamily="34" charset="0"/>
              </a:rPr>
              <a:t> </a:t>
            </a:r>
            <a:r>
              <a:rPr lang="en-US" altLang="en-US" sz="3000" kern="0" err="1">
                <a:solidFill>
                  <a:srgbClr val="002060"/>
                </a:solidFill>
                <a:latin typeface="Calibri" panose="020F0502020204030204" pitchFamily="34" charset="0"/>
                <a:cs typeface="Segoe UI Light" panose="020B0502040204020203" pitchFamily="34" charset="0"/>
              </a:rPr>
              <a:t>nó</a:t>
            </a:r>
            <a:r>
              <a:rPr lang="en-US" altLang="en-US" sz="3000" kern="0">
                <a:solidFill>
                  <a:srgbClr val="002060"/>
                </a:solidFill>
                <a:latin typeface="Calibri" panose="020F0502020204030204" pitchFamily="34" charset="0"/>
                <a:cs typeface="Segoe UI Light" panose="020B0502040204020203" pitchFamily="34" charset="0"/>
              </a:rPr>
              <a:t> </a:t>
            </a:r>
            <a:r>
              <a:rPr lang="en-US" altLang="en-US" sz="3000" kern="0" err="1">
                <a:solidFill>
                  <a:srgbClr val="002060"/>
                </a:solidFill>
                <a:latin typeface="Calibri" panose="020F0502020204030204" pitchFamily="34" charset="0"/>
                <a:cs typeface="Segoe UI Light" panose="020B0502040204020203" pitchFamily="34" charset="0"/>
              </a:rPr>
              <a:t>thể</a:t>
            </a:r>
            <a:r>
              <a:rPr lang="en-US" altLang="en-US" sz="3000" kern="0">
                <a:solidFill>
                  <a:srgbClr val="002060"/>
                </a:solidFill>
                <a:latin typeface="Calibri" panose="020F0502020204030204" pitchFamily="34" charset="0"/>
                <a:cs typeface="Segoe UI Light" panose="020B0502040204020203" pitchFamily="34" charset="0"/>
              </a:rPr>
              <a:t> </a:t>
            </a:r>
            <a:r>
              <a:rPr lang="en-US" altLang="en-US" sz="3000" kern="0" err="1">
                <a:solidFill>
                  <a:srgbClr val="002060"/>
                </a:solidFill>
                <a:latin typeface="Calibri" panose="020F0502020204030204" pitchFamily="34" charset="0"/>
                <a:cs typeface="Segoe UI Light" panose="020B0502040204020203" pitchFamily="34" charset="0"/>
              </a:rPr>
              <a:t>hiện</a:t>
            </a:r>
            <a:r>
              <a:rPr lang="en-US" altLang="en-US" sz="3000" kern="0">
                <a:solidFill>
                  <a:srgbClr val="002060"/>
                </a:solidFill>
                <a:latin typeface="Calibri" panose="020F0502020204030204" pitchFamily="34" charset="0"/>
                <a:cs typeface="Segoe UI Light" panose="020B0502040204020203" pitchFamily="34" charset="0"/>
              </a:rPr>
              <a:t> qua </a:t>
            </a:r>
            <a:r>
              <a:rPr lang="en-US" altLang="en-US" sz="3000" kern="0" err="1">
                <a:solidFill>
                  <a:srgbClr val="002060"/>
                </a:solidFill>
                <a:latin typeface="Calibri" panose="020F0502020204030204" pitchFamily="34" charset="0"/>
                <a:cs typeface="Segoe UI Light" panose="020B0502040204020203" pitchFamily="34" charset="0"/>
              </a:rPr>
              <a:t>lòng</a:t>
            </a:r>
            <a:r>
              <a:rPr lang="en-US" altLang="en-US" sz="3000" kern="0">
                <a:solidFill>
                  <a:srgbClr val="002060"/>
                </a:solidFill>
                <a:latin typeface="Calibri" panose="020F0502020204030204" pitchFamily="34" charset="0"/>
                <a:cs typeface="Segoe UI Light" panose="020B0502040204020203" pitchFamily="34" charset="0"/>
              </a:rPr>
              <a:t> </a:t>
            </a:r>
            <a:r>
              <a:rPr lang="en-US" altLang="en-US" sz="3000" kern="0" err="1">
                <a:solidFill>
                  <a:srgbClr val="002060"/>
                </a:solidFill>
                <a:latin typeface="Calibri" panose="020F0502020204030204" pitchFamily="34" charset="0"/>
                <a:cs typeface="Segoe UI Light" panose="020B0502040204020203" pitchFamily="34" charset="0"/>
              </a:rPr>
              <a:t>dũng</a:t>
            </a:r>
            <a:r>
              <a:rPr lang="en-US" altLang="en-US" sz="3000" kern="0">
                <a:solidFill>
                  <a:srgbClr val="002060"/>
                </a:solidFill>
                <a:latin typeface="Calibri" panose="020F0502020204030204" pitchFamily="34" charset="0"/>
                <a:cs typeface="Segoe UI Light" panose="020B0502040204020203" pitchFamily="34" charset="0"/>
              </a:rPr>
              <a:t> </a:t>
            </a:r>
            <a:r>
              <a:rPr lang="en-US" altLang="en-US" sz="3000" kern="0" err="1">
                <a:solidFill>
                  <a:srgbClr val="002060"/>
                </a:solidFill>
                <a:latin typeface="Calibri" panose="020F0502020204030204" pitchFamily="34" charset="0"/>
                <a:cs typeface="Segoe UI Light" panose="020B0502040204020203" pitchFamily="34" charset="0"/>
              </a:rPr>
              <a:t>cảm</a:t>
            </a:r>
            <a:r>
              <a:rPr lang="en-US" altLang="en-US" sz="3000" kern="0">
                <a:solidFill>
                  <a:srgbClr val="002060"/>
                </a:solidFill>
                <a:latin typeface="Calibri" panose="020F0502020204030204" pitchFamily="34" charset="0"/>
                <a:cs typeface="Segoe UI Light" panose="020B0502040204020203" pitchFamily="34" charset="0"/>
              </a:rPr>
              <a:t>.</a:t>
            </a:r>
          </a:p>
          <a:p>
            <a:pPr algn="ju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en-US" sz="3000" kern="0">
                <a:solidFill>
                  <a:srgbClr val="002060"/>
                </a:solidFill>
                <a:latin typeface="Calibri" panose="020F0502020204030204" pitchFamily="34" charset="0"/>
                <a:cs typeface="Segoe UI Light" panose="020B0502040204020203" pitchFamily="34" charset="0"/>
              </a:rPr>
              <a:t>-&gt; </a:t>
            </a:r>
            <a:r>
              <a:rPr lang="en-US" altLang="en-US" sz="3000" kern="0" err="1">
                <a:solidFill>
                  <a:srgbClr val="002060"/>
                </a:solidFill>
                <a:latin typeface="Calibri" panose="020F0502020204030204" pitchFamily="34" charset="0"/>
                <a:cs typeface="Segoe UI Light" panose="020B0502040204020203" pitchFamily="34" charset="0"/>
              </a:rPr>
              <a:t>Nữ</a:t>
            </a:r>
            <a:r>
              <a:rPr lang="en-US" altLang="en-US" sz="3000" kern="0">
                <a:solidFill>
                  <a:srgbClr val="002060"/>
                </a:solidFill>
                <a:latin typeface="Calibri" panose="020F0502020204030204" pitchFamily="34" charset="0"/>
                <a:cs typeface="Segoe UI Light" panose="020B0502040204020203" pitchFamily="34" charset="0"/>
              </a:rPr>
              <a:t> </a:t>
            </a:r>
            <a:r>
              <a:rPr lang="en-US" altLang="en-US" sz="3000" kern="0" err="1">
                <a:solidFill>
                  <a:srgbClr val="002060"/>
                </a:solidFill>
                <a:latin typeface="Calibri" panose="020F0502020204030204" pitchFamily="34" charset="0"/>
                <a:cs typeface="Segoe UI Light" panose="020B0502040204020203" pitchFamily="34" charset="0"/>
              </a:rPr>
              <a:t>chúng</a:t>
            </a:r>
            <a:r>
              <a:rPr lang="en-US" altLang="en-US" sz="3000" kern="0">
                <a:solidFill>
                  <a:srgbClr val="002060"/>
                </a:solidFill>
                <a:latin typeface="Calibri" panose="020F0502020204030204" pitchFamily="34" charset="0"/>
                <a:cs typeface="Segoe UI Light" panose="020B0502040204020203" pitchFamily="34" charset="0"/>
              </a:rPr>
              <a:t> ta </a:t>
            </a:r>
            <a:r>
              <a:rPr lang="en-US" altLang="en-US" sz="3000" kern="0" err="1">
                <a:solidFill>
                  <a:srgbClr val="002060"/>
                </a:solidFill>
                <a:latin typeface="Calibri" panose="020F0502020204030204" pitchFamily="34" charset="0"/>
                <a:cs typeface="Segoe UI Light" panose="020B0502040204020203" pitchFamily="34" charset="0"/>
              </a:rPr>
              <a:t>trở</a:t>
            </a:r>
            <a:r>
              <a:rPr lang="en-US" altLang="en-US" sz="3000" kern="0">
                <a:solidFill>
                  <a:srgbClr val="002060"/>
                </a:solidFill>
                <a:latin typeface="Calibri" panose="020F0502020204030204" pitchFamily="34" charset="0"/>
                <a:cs typeface="Segoe UI Light" panose="020B0502040204020203" pitchFamily="34" charset="0"/>
              </a:rPr>
              <a:t> </a:t>
            </a:r>
            <a:r>
              <a:rPr lang="en-US" altLang="en-US" sz="3000" kern="0" err="1">
                <a:solidFill>
                  <a:srgbClr val="002060"/>
                </a:solidFill>
                <a:latin typeface="Calibri" panose="020F0502020204030204" pitchFamily="34" charset="0"/>
                <a:cs typeface="Segoe UI Light" panose="020B0502040204020203" pitchFamily="34" charset="0"/>
              </a:rPr>
              <a:t>lên</a:t>
            </a:r>
            <a:r>
              <a:rPr lang="en-US" altLang="en-US" sz="3000" kern="0">
                <a:solidFill>
                  <a:srgbClr val="002060"/>
                </a:solidFill>
                <a:latin typeface="Calibri" panose="020F0502020204030204" pitchFamily="34" charset="0"/>
                <a:cs typeface="Segoe UI Light" panose="020B0502040204020203" pitchFamily="34" charset="0"/>
              </a:rPr>
              <a:t> </a:t>
            </a:r>
            <a:r>
              <a:rPr lang="en-US" altLang="en-US" sz="3000" kern="0" err="1">
                <a:solidFill>
                  <a:srgbClr val="002060"/>
                </a:solidFill>
                <a:latin typeface="Calibri" panose="020F0502020204030204" pitchFamily="34" charset="0"/>
                <a:cs typeface="Segoe UI Light" panose="020B0502040204020203" pitchFamily="34" charset="0"/>
              </a:rPr>
              <a:t>khác</a:t>
            </a:r>
            <a:r>
              <a:rPr lang="en-US" altLang="en-US" sz="3000" kern="0">
                <a:solidFill>
                  <a:srgbClr val="002060"/>
                </a:solidFill>
                <a:latin typeface="Calibri" panose="020F0502020204030204" pitchFamily="34" charset="0"/>
                <a:cs typeface="Segoe UI Light" panose="020B0502040204020203" pitchFamily="34" charset="0"/>
              </a:rPr>
              <a:t> </a:t>
            </a:r>
            <a:r>
              <a:rPr lang="en-US" altLang="en-US" sz="3000" kern="0" err="1">
                <a:solidFill>
                  <a:srgbClr val="002060"/>
                </a:solidFill>
                <a:latin typeface="Calibri" panose="020F0502020204030204" pitchFamily="34" charset="0"/>
                <a:cs typeface="Segoe UI Light" panose="020B0502040204020203" pitchFamily="34" charset="0"/>
              </a:rPr>
              <a:t>biệt</a:t>
            </a:r>
            <a:r>
              <a:rPr lang="en-US" altLang="en-US" sz="3000" kern="0">
                <a:solidFill>
                  <a:srgbClr val="002060"/>
                </a:solidFill>
                <a:latin typeface="Calibri" panose="020F0502020204030204" pitchFamily="34" charset="0"/>
                <a:cs typeface="Segoe UI Light" panose="020B0502040204020203" pitchFamily="34" charset="0"/>
              </a:rPr>
              <a:t> </a:t>
            </a:r>
            <a:r>
              <a:rPr lang="en-US" altLang="en-US" sz="3000" kern="0" err="1">
                <a:solidFill>
                  <a:srgbClr val="002060"/>
                </a:solidFill>
                <a:latin typeface="Calibri" panose="020F0502020204030204" pitchFamily="34" charset="0"/>
                <a:cs typeface="Segoe UI Light" panose="020B0502040204020203" pitchFamily="34" charset="0"/>
              </a:rPr>
              <a:t>trong</a:t>
            </a:r>
            <a:r>
              <a:rPr lang="en-US" altLang="en-US" sz="3000" kern="0">
                <a:solidFill>
                  <a:srgbClr val="002060"/>
                </a:solidFill>
                <a:latin typeface="Calibri" panose="020F0502020204030204" pitchFamily="34" charset="0"/>
                <a:cs typeface="Segoe UI Light" panose="020B0502040204020203" pitchFamily="34" charset="0"/>
              </a:rPr>
              <a:t> </a:t>
            </a:r>
            <a:r>
              <a:rPr lang="en-US" altLang="en-US" sz="3000" kern="0" err="1">
                <a:solidFill>
                  <a:srgbClr val="002060"/>
                </a:solidFill>
                <a:latin typeface="Calibri" panose="020F0502020204030204" pitchFamily="34" charset="0"/>
                <a:cs typeface="Segoe UI Light" panose="020B0502040204020203" pitchFamily="34" charset="0"/>
              </a:rPr>
              <a:t>mắt</a:t>
            </a:r>
            <a:r>
              <a:rPr lang="en-US" altLang="en-US" sz="3000" kern="0">
                <a:solidFill>
                  <a:srgbClr val="002060"/>
                </a:solidFill>
                <a:latin typeface="Calibri" panose="020F0502020204030204" pitchFamily="34" charset="0"/>
                <a:cs typeface="Segoe UI Light" panose="020B0502040204020203" pitchFamily="34" charset="0"/>
              </a:rPr>
              <a:t> </a:t>
            </a:r>
            <a:r>
              <a:rPr lang="en-US" altLang="en-US" sz="3000" kern="0" err="1">
                <a:solidFill>
                  <a:srgbClr val="002060"/>
                </a:solidFill>
                <a:latin typeface="Calibri" panose="020F0502020204030204" pitchFamily="34" charset="0"/>
                <a:cs typeface="Segoe UI Light" panose="020B0502040204020203" pitchFamily="34" charset="0"/>
              </a:rPr>
              <a:t>mọi</a:t>
            </a:r>
            <a:r>
              <a:rPr lang="en-US" altLang="en-US" sz="3000" kern="0">
                <a:solidFill>
                  <a:srgbClr val="002060"/>
                </a:solidFill>
                <a:latin typeface="Calibri" panose="020F0502020204030204" pitchFamily="34" charset="0"/>
                <a:cs typeface="Segoe UI Light" panose="020B0502040204020203" pitchFamily="34" charset="0"/>
              </a:rPr>
              <a:t> </a:t>
            </a:r>
            <a:r>
              <a:rPr lang="en-US" altLang="en-US" sz="3000" kern="0" err="1">
                <a:solidFill>
                  <a:srgbClr val="002060"/>
                </a:solidFill>
                <a:latin typeface="Calibri" panose="020F0502020204030204" pitchFamily="34" charset="0"/>
                <a:cs typeface="Segoe UI Light" panose="020B0502040204020203" pitchFamily="34" charset="0"/>
              </a:rPr>
              <a:t>người</a:t>
            </a:r>
            <a:r>
              <a:rPr lang="en-US" altLang="en-US" sz="3000" kern="0">
                <a:solidFill>
                  <a:srgbClr val="002060"/>
                </a:solidFill>
                <a:latin typeface="Calibri" panose="020F0502020204030204" pitchFamily="34" charset="0"/>
                <a:cs typeface="Segoe UI Light" panose="020B0502040204020203" pitchFamily="34" charset="0"/>
              </a:rPr>
              <a:t>.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0600" y="250510"/>
            <a:ext cx="1188085" cy="814978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885" y="1600200"/>
            <a:ext cx="3657600" cy="4572000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310309017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TextBox 68"/>
          <p:cNvSpPr txBox="1"/>
          <p:nvPr/>
        </p:nvSpPr>
        <p:spPr>
          <a:xfrm>
            <a:off x="654096" y="381000"/>
            <a:ext cx="6476999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en-US" sz="3000" b="1" kern="0">
                <a:solidFill>
                  <a:srgbClr val="002060"/>
                </a:solidFill>
                <a:latin typeface="Calibri" panose="020F0502020204030204" pitchFamily="34" charset="0"/>
                <a:cs typeface="Segoe UI Light" panose="020B0502040204020203" pitchFamily="34" charset="0"/>
              </a:rPr>
              <a:t>SỰ DỊU DÀNG</a:t>
            </a:r>
          </a:p>
        </p:txBody>
      </p:sp>
      <p:sp>
        <p:nvSpPr>
          <p:cNvPr id="2" name="Rectangle 1"/>
          <p:cNvSpPr/>
          <p:nvPr/>
        </p:nvSpPr>
        <p:spPr>
          <a:xfrm>
            <a:off x="3200400" y="2362200"/>
            <a:ext cx="2133600" cy="1219200"/>
          </a:xfrm>
          <a:prstGeom prst="rect">
            <a:avLst/>
          </a:prstGeom>
          <a:noFill/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777777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654096" y="4114800"/>
            <a:ext cx="8077199" cy="24006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en-US" sz="3000" kern="0" err="1">
                <a:solidFill>
                  <a:srgbClr val="002060"/>
                </a:solidFill>
                <a:latin typeface="Calibri" panose="020F0502020204030204" pitchFamily="34" charset="0"/>
                <a:cs typeface="Segoe UI Light" panose="020B0502040204020203" pitchFamily="34" charset="0"/>
              </a:rPr>
              <a:t>Dịu</a:t>
            </a:r>
            <a:r>
              <a:rPr lang="en-US" altLang="en-US" sz="3000" kern="0">
                <a:solidFill>
                  <a:srgbClr val="002060"/>
                </a:solidFill>
                <a:latin typeface="Calibri" panose="020F0502020204030204" pitchFamily="34" charset="0"/>
                <a:cs typeface="Segoe UI Light" panose="020B0502040204020203" pitchFamily="34" charset="0"/>
              </a:rPr>
              <a:t> </a:t>
            </a:r>
            <a:r>
              <a:rPr lang="en-US" altLang="en-US" sz="3000" kern="0" err="1">
                <a:solidFill>
                  <a:srgbClr val="002060"/>
                </a:solidFill>
                <a:latin typeface="Calibri" panose="020F0502020204030204" pitchFamily="34" charset="0"/>
                <a:cs typeface="Segoe UI Light" panose="020B0502040204020203" pitchFamily="34" charset="0"/>
              </a:rPr>
              <a:t>dàng</a:t>
            </a:r>
            <a:r>
              <a:rPr lang="en-US" altLang="en-US" sz="3000" kern="0">
                <a:solidFill>
                  <a:srgbClr val="002060"/>
                </a:solidFill>
                <a:latin typeface="Calibri" panose="020F0502020204030204" pitchFamily="34" charset="0"/>
                <a:cs typeface="Segoe UI Light" panose="020B0502040204020203" pitchFamily="34" charset="0"/>
              </a:rPr>
              <a:t> </a:t>
            </a:r>
            <a:r>
              <a:rPr lang="en-US" altLang="en-US" sz="3000" kern="0" err="1">
                <a:solidFill>
                  <a:srgbClr val="002060"/>
                </a:solidFill>
                <a:latin typeface="Calibri" panose="020F0502020204030204" pitchFamily="34" charset="0"/>
                <a:cs typeface="Segoe UI Light" panose="020B0502040204020203" pitchFamily="34" charset="0"/>
              </a:rPr>
              <a:t>là</a:t>
            </a:r>
            <a:r>
              <a:rPr lang="en-US" altLang="en-US" sz="3000" kern="0">
                <a:solidFill>
                  <a:srgbClr val="002060"/>
                </a:solidFill>
                <a:latin typeface="Calibri" panose="020F0502020204030204" pitchFamily="34" charset="0"/>
                <a:cs typeface="Segoe UI Light" panose="020B0502040204020203" pitchFamily="34" charset="0"/>
              </a:rPr>
              <a:t> </a:t>
            </a:r>
            <a:r>
              <a:rPr lang="en-US" altLang="en-US" sz="3000" kern="0" err="1">
                <a:solidFill>
                  <a:srgbClr val="002060"/>
                </a:solidFill>
                <a:latin typeface="Calibri" panose="020F0502020204030204" pitchFamily="34" charset="0"/>
                <a:cs typeface="Segoe UI Light" panose="020B0502040204020203" pitchFamily="34" charset="0"/>
              </a:rPr>
              <a:t>nét</a:t>
            </a:r>
            <a:r>
              <a:rPr lang="en-US" altLang="en-US" sz="3000" kern="0">
                <a:solidFill>
                  <a:srgbClr val="002060"/>
                </a:solidFill>
                <a:latin typeface="Calibri" panose="020F0502020204030204" pitchFamily="34" charset="0"/>
                <a:cs typeface="Segoe UI Light" panose="020B0502040204020203" pitchFamily="34" charset="0"/>
              </a:rPr>
              <a:t> </a:t>
            </a:r>
            <a:r>
              <a:rPr lang="en-US" altLang="en-US" sz="3000" kern="0" err="1">
                <a:solidFill>
                  <a:srgbClr val="002060"/>
                </a:solidFill>
                <a:latin typeface="Calibri" panose="020F0502020204030204" pitchFamily="34" charset="0"/>
                <a:cs typeface="Segoe UI Light" panose="020B0502040204020203" pitchFamily="34" charset="0"/>
              </a:rPr>
              <a:t>đặc</a:t>
            </a:r>
            <a:r>
              <a:rPr lang="en-US" altLang="en-US" sz="3000" kern="0">
                <a:solidFill>
                  <a:srgbClr val="002060"/>
                </a:solidFill>
                <a:latin typeface="Calibri" panose="020F0502020204030204" pitchFamily="34" charset="0"/>
                <a:cs typeface="Segoe UI Light" panose="020B0502040204020203" pitchFamily="34" charset="0"/>
              </a:rPr>
              <a:t> </a:t>
            </a:r>
            <a:r>
              <a:rPr lang="en-US" altLang="en-US" sz="3000" kern="0" err="1">
                <a:solidFill>
                  <a:srgbClr val="002060"/>
                </a:solidFill>
                <a:latin typeface="Calibri" panose="020F0502020204030204" pitchFamily="34" charset="0"/>
                <a:cs typeface="Segoe UI Light" panose="020B0502040204020203" pitchFamily="34" charset="0"/>
              </a:rPr>
              <a:t>trưng</a:t>
            </a:r>
            <a:r>
              <a:rPr lang="en-US" altLang="en-US" sz="3000" kern="0">
                <a:solidFill>
                  <a:srgbClr val="002060"/>
                </a:solidFill>
                <a:latin typeface="Calibri" panose="020F0502020204030204" pitchFamily="34" charset="0"/>
                <a:cs typeface="Segoe UI Light" panose="020B0502040204020203" pitchFamily="34" charset="0"/>
              </a:rPr>
              <a:t> </a:t>
            </a:r>
            <a:r>
              <a:rPr lang="en-US" altLang="en-US" sz="3000" kern="0" err="1">
                <a:solidFill>
                  <a:srgbClr val="002060"/>
                </a:solidFill>
                <a:latin typeface="Calibri" panose="020F0502020204030204" pitchFamily="34" charset="0"/>
                <a:cs typeface="Segoe UI Light" panose="020B0502040204020203" pitchFamily="34" charset="0"/>
              </a:rPr>
              <a:t>nổi</a:t>
            </a:r>
            <a:r>
              <a:rPr lang="en-US" altLang="en-US" sz="3000" kern="0">
                <a:solidFill>
                  <a:srgbClr val="002060"/>
                </a:solidFill>
                <a:latin typeface="Calibri" panose="020F0502020204030204" pitchFamily="34" charset="0"/>
                <a:cs typeface="Segoe UI Light" panose="020B0502040204020203" pitchFamily="34" charset="0"/>
              </a:rPr>
              <a:t> </a:t>
            </a:r>
            <a:r>
              <a:rPr lang="en-US" altLang="en-US" sz="3000" kern="0" err="1">
                <a:solidFill>
                  <a:srgbClr val="002060"/>
                </a:solidFill>
                <a:latin typeface="Calibri" panose="020F0502020204030204" pitchFamily="34" charset="0"/>
                <a:cs typeface="Segoe UI Light" panose="020B0502040204020203" pitchFamily="34" charset="0"/>
              </a:rPr>
              <a:t>trội</a:t>
            </a:r>
            <a:r>
              <a:rPr lang="en-US" altLang="en-US" sz="3000" kern="0">
                <a:solidFill>
                  <a:srgbClr val="002060"/>
                </a:solidFill>
                <a:latin typeface="Calibri" panose="020F0502020204030204" pitchFamily="34" charset="0"/>
                <a:cs typeface="Segoe UI Light" panose="020B0502040204020203" pitchFamily="34" charset="0"/>
              </a:rPr>
              <a:t> </a:t>
            </a:r>
            <a:r>
              <a:rPr lang="en-US" altLang="en-US" sz="3000" kern="0" err="1">
                <a:solidFill>
                  <a:srgbClr val="002060"/>
                </a:solidFill>
                <a:latin typeface="Calibri" panose="020F0502020204030204" pitchFamily="34" charset="0"/>
                <a:cs typeface="Segoe UI Light" panose="020B0502040204020203" pitchFamily="34" charset="0"/>
              </a:rPr>
              <a:t>của</a:t>
            </a:r>
            <a:r>
              <a:rPr lang="en-US" altLang="en-US" sz="3000" kern="0">
                <a:solidFill>
                  <a:srgbClr val="002060"/>
                </a:solidFill>
                <a:latin typeface="Calibri" panose="020F0502020204030204" pitchFamily="34" charset="0"/>
                <a:cs typeface="Segoe UI Light" panose="020B0502040204020203" pitchFamily="34" charset="0"/>
              </a:rPr>
              <a:t> </a:t>
            </a:r>
            <a:r>
              <a:rPr lang="en-US" altLang="en-US" sz="3000" kern="0" err="1">
                <a:solidFill>
                  <a:srgbClr val="002060"/>
                </a:solidFill>
                <a:latin typeface="Calibri" panose="020F0502020204030204" pitchFamily="34" charset="0"/>
                <a:cs typeface="Segoe UI Light" panose="020B0502040204020203" pitchFamily="34" charset="0"/>
              </a:rPr>
              <a:t>chị</a:t>
            </a:r>
            <a:r>
              <a:rPr lang="en-US" altLang="en-US" sz="3000" kern="0">
                <a:solidFill>
                  <a:srgbClr val="002060"/>
                </a:solidFill>
                <a:latin typeface="Calibri" panose="020F0502020204030204" pitchFamily="34" charset="0"/>
                <a:cs typeface="Segoe UI Light" panose="020B0502040204020203" pitchFamily="34" charset="0"/>
              </a:rPr>
              <a:t> </a:t>
            </a:r>
            <a:r>
              <a:rPr lang="en-US" altLang="en-US" sz="3000" kern="0" err="1">
                <a:solidFill>
                  <a:srgbClr val="002060"/>
                </a:solidFill>
                <a:latin typeface="Calibri" panose="020F0502020204030204" pitchFamily="34" charset="0"/>
                <a:cs typeface="Segoe UI Light" panose="020B0502040204020203" pitchFamily="34" charset="0"/>
              </a:rPr>
              <a:t>em</a:t>
            </a:r>
            <a:r>
              <a:rPr lang="en-US" altLang="en-US" sz="3000" kern="0">
                <a:solidFill>
                  <a:srgbClr val="002060"/>
                </a:solidFill>
                <a:latin typeface="Calibri" panose="020F0502020204030204" pitchFamily="34" charset="0"/>
                <a:cs typeface="Segoe UI Light" panose="020B0502040204020203" pitchFamily="34" charset="0"/>
              </a:rPr>
              <a:t>. </a:t>
            </a:r>
            <a:r>
              <a:rPr lang="en-US" altLang="en-US" sz="3000" kern="0" err="1">
                <a:solidFill>
                  <a:srgbClr val="002060"/>
                </a:solidFill>
                <a:latin typeface="Calibri" panose="020F0502020204030204" pitchFamily="34" charset="0"/>
                <a:cs typeface="Segoe UI Light" panose="020B0502040204020203" pitchFamily="34" charset="0"/>
              </a:rPr>
              <a:t>Luôn</a:t>
            </a:r>
            <a:r>
              <a:rPr lang="en-US" altLang="en-US" sz="3000" kern="0">
                <a:solidFill>
                  <a:srgbClr val="002060"/>
                </a:solidFill>
                <a:latin typeface="Calibri" panose="020F0502020204030204" pitchFamily="34" charset="0"/>
                <a:cs typeface="Segoe UI Light" panose="020B0502040204020203" pitchFamily="34" charset="0"/>
              </a:rPr>
              <a:t> </a:t>
            </a:r>
            <a:r>
              <a:rPr lang="en-US" altLang="en-US" sz="3000" kern="0" err="1">
                <a:solidFill>
                  <a:srgbClr val="002060"/>
                </a:solidFill>
                <a:latin typeface="Calibri" panose="020F0502020204030204" pitchFamily="34" charset="0"/>
                <a:cs typeface="Segoe UI Light" panose="020B0502040204020203" pitchFamily="34" charset="0"/>
              </a:rPr>
              <a:t>thể</a:t>
            </a:r>
            <a:r>
              <a:rPr lang="en-US" altLang="en-US" sz="3000" kern="0">
                <a:solidFill>
                  <a:srgbClr val="002060"/>
                </a:solidFill>
                <a:latin typeface="Calibri" panose="020F0502020204030204" pitchFamily="34" charset="0"/>
                <a:cs typeface="Segoe UI Light" panose="020B0502040204020203" pitchFamily="34" charset="0"/>
              </a:rPr>
              <a:t> </a:t>
            </a:r>
            <a:r>
              <a:rPr lang="en-US" altLang="en-US" sz="3000" kern="0" err="1">
                <a:solidFill>
                  <a:srgbClr val="002060"/>
                </a:solidFill>
                <a:latin typeface="Calibri" panose="020F0502020204030204" pitchFamily="34" charset="0"/>
                <a:cs typeface="Segoe UI Light" panose="020B0502040204020203" pitchFamily="34" charset="0"/>
              </a:rPr>
              <a:t>hiện</a:t>
            </a:r>
            <a:r>
              <a:rPr lang="en-US" altLang="en-US" sz="3000" kern="0">
                <a:solidFill>
                  <a:srgbClr val="002060"/>
                </a:solidFill>
                <a:latin typeface="Calibri" panose="020F0502020204030204" pitchFamily="34" charset="0"/>
                <a:cs typeface="Segoe UI Light" panose="020B0502040204020203" pitchFamily="34" charset="0"/>
              </a:rPr>
              <a:t> </a:t>
            </a:r>
            <a:r>
              <a:rPr lang="en-US" altLang="en-US" sz="3000" kern="0" err="1">
                <a:solidFill>
                  <a:srgbClr val="002060"/>
                </a:solidFill>
                <a:latin typeface="Calibri" panose="020F0502020204030204" pitchFamily="34" charset="0"/>
                <a:cs typeface="Segoe UI Light" panose="020B0502040204020203" pitchFamily="34" charset="0"/>
              </a:rPr>
              <a:t>sự</a:t>
            </a:r>
            <a:r>
              <a:rPr lang="en-US" altLang="en-US" sz="3000" kern="0">
                <a:solidFill>
                  <a:srgbClr val="002060"/>
                </a:solidFill>
                <a:latin typeface="Calibri" panose="020F0502020204030204" pitchFamily="34" charset="0"/>
                <a:cs typeface="Segoe UI Light" panose="020B0502040204020203" pitchFamily="34" charset="0"/>
              </a:rPr>
              <a:t> </a:t>
            </a:r>
            <a:r>
              <a:rPr lang="en-US" altLang="en-US" sz="3000" kern="0" err="1">
                <a:solidFill>
                  <a:srgbClr val="002060"/>
                </a:solidFill>
                <a:latin typeface="Calibri" panose="020F0502020204030204" pitchFamily="34" charset="0"/>
                <a:cs typeface="Segoe UI Light" panose="020B0502040204020203" pitchFamily="34" charset="0"/>
              </a:rPr>
              <a:t>nết</a:t>
            </a:r>
            <a:r>
              <a:rPr lang="en-US" altLang="en-US" sz="3000" kern="0">
                <a:solidFill>
                  <a:srgbClr val="002060"/>
                </a:solidFill>
                <a:latin typeface="Calibri" panose="020F0502020204030204" pitchFamily="34" charset="0"/>
                <a:cs typeface="Segoe UI Light" panose="020B0502040204020203" pitchFamily="34" charset="0"/>
              </a:rPr>
              <a:t> </a:t>
            </a:r>
            <a:r>
              <a:rPr lang="en-US" altLang="en-US" sz="3000" kern="0" err="1">
                <a:solidFill>
                  <a:srgbClr val="002060"/>
                </a:solidFill>
                <a:latin typeface="Calibri" panose="020F0502020204030204" pitchFamily="34" charset="0"/>
                <a:cs typeface="Segoe UI Light" panose="020B0502040204020203" pitchFamily="34" charset="0"/>
              </a:rPr>
              <a:t>na</a:t>
            </a:r>
            <a:r>
              <a:rPr lang="en-US" altLang="en-US" sz="3000" kern="0">
                <a:solidFill>
                  <a:srgbClr val="002060"/>
                </a:solidFill>
                <a:latin typeface="Calibri" panose="020F0502020204030204" pitchFamily="34" charset="0"/>
                <a:cs typeface="Segoe UI Light" panose="020B0502040204020203" pitchFamily="34" charset="0"/>
              </a:rPr>
              <a:t> </a:t>
            </a:r>
            <a:r>
              <a:rPr lang="en-US" altLang="en-US" sz="3000" kern="0" err="1">
                <a:solidFill>
                  <a:srgbClr val="002060"/>
                </a:solidFill>
                <a:latin typeface="Calibri" panose="020F0502020204030204" pitchFamily="34" charset="0"/>
                <a:cs typeface="Segoe UI Light" panose="020B0502040204020203" pitchFamily="34" charset="0"/>
              </a:rPr>
              <a:t>thùy</a:t>
            </a:r>
            <a:r>
              <a:rPr lang="en-US" altLang="en-US" sz="3000" kern="0">
                <a:solidFill>
                  <a:srgbClr val="002060"/>
                </a:solidFill>
                <a:latin typeface="Calibri" panose="020F0502020204030204" pitchFamily="34" charset="0"/>
                <a:cs typeface="Segoe UI Light" panose="020B0502040204020203" pitchFamily="34" charset="0"/>
              </a:rPr>
              <a:t> </a:t>
            </a:r>
            <a:r>
              <a:rPr lang="en-US" altLang="en-US" sz="3000" kern="0" err="1">
                <a:solidFill>
                  <a:srgbClr val="002060"/>
                </a:solidFill>
                <a:latin typeface="Calibri" panose="020F0502020204030204" pitchFamily="34" charset="0"/>
                <a:cs typeface="Segoe UI Light" panose="020B0502040204020203" pitchFamily="34" charset="0"/>
              </a:rPr>
              <a:t>mị</a:t>
            </a:r>
            <a:r>
              <a:rPr lang="en-US" altLang="en-US" sz="3000" kern="0">
                <a:solidFill>
                  <a:srgbClr val="002060"/>
                </a:solidFill>
                <a:latin typeface="Calibri" panose="020F0502020204030204" pitchFamily="34" charset="0"/>
                <a:cs typeface="Segoe UI Light" panose="020B0502040204020203" pitchFamily="34" charset="0"/>
              </a:rPr>
              <a:t>, </a:t>
            </a:r>
            <a:r>
              <a:rPr lang="en-US" altLang="en-US" sz="3000" kern="0" err="1">
                <a:solidFill>
                  <a:srgbClr val="002060"/>
                </a:solidFill>
                <a:latin typeface="Calibri" panose="020F0502020204030204" pitchFamily="34" charset="0"/>
                <a:cs typeface="Segoe UI Light" panose="020B0502040204020203" pitchFamily="34" charset="0"/>
              </a:rPr>
              <a:t>học</a:t>
            </a:r>
            <a:r>
              <a:rPr lang="en-US" altLang="en-US" sz="3000" kern="0">
                <a:solidFill>
                  <a:srgbClr val="002060"/>
                </a:solidFill>
                <a:latin typeface="Calibri" panose="020F0502020204030204" pitchFamily="34" charset="0"/>
                <a:cs typeface="Segoe UI Light" panose="020B0502040204020203" pitchFamily="34" charset="0"/>
              </a:rPr>
              <a:t> </a:t>
            </a:r>
            <a:r>
              <a:rPr lang="en-US" altLang="en-US" sz="3000" kern="0" err="1">
                <a:solidFill>
                  <a:srgbClr val="002060"/>
                </a:solidFill>
                <a:latin typeface="Calibri" panose="020F0502020204030204" pitchFamily="34" charset="0"/>
                <a:cs typeface="Segoe UI Light" panose="020B0502040204020203" pitchFamily="34" charset="0"/>
              </a:rPr>
              <a:t>cách</a:t>
            </a:r>
            <a:r>
              <a:rPr lang="en-US" altLang="en-US" sz="3000" kern="0">
                <a:solidFill>
                  <a:srgbClr val="002060"/>
                </a:solidFill>
                <a:latin typeface="Calibri" panose="020F0502020204030204" pitchFamily="34" charset="0"/>
                <a:cs typeface="Segoe UI Light" panose="020B0502040204020203" pitchFamily="34" charset="0"/>
              </a:rPr>
              <a:t> </a:t>
            </a:r>
            <a:r>
              <a:rPr lang="en-US" altLang="en-US" sz="3000" kern="0" err="1">
                <a:solidFill>
                  <a:srgbClr val="002060"/>
                </a:solidFill>
                <a:latin typeface="Calibri" panose="020F0502020204030204" pitchFamily="34" charset="0"/>
                <a:cs typeface="Segoe UI Light" panose="020B0502040204020203" pitchFamily="34" charset="0"/>
              </a:rPr>
              <a:t>mỉm</a:t>
            </a:r>
            <a:r>
              <a:rPr lang="en-US" altLang="en-US" sz="3000" kern="0">
                <a:solidFill>
                  <a:srgbClr val="002060"/>
                </a:solidFill>
                <a:latin typeface="Calibri" panose="020F0502020204030204" pitchFamily="34" charset="0"/>
                <a:cs typeface="Segoe UI Light" panose="020B0502040204020203" pitchFamily="34" charset="0"/>
              </a:rPr>
              <a:t> </a:t>
            </a:r>
            <a:r>
              <a:rPr lang="en-US" altLang="en-US" sz="3000" kern="0" err="1">
                <a:solidFill>
                  <a:srgbClr val="002060"/>
                </a:solidFill>
                <a:latin typeface="Calibri" panose="020F0502020204030204" pitchFamily="34" charset="0"/>
                <a:cs typeface="Segoe UI Light" panose="020B0502040204020203" pitchFamily="34" charset="0"/>
              </a:rPr>
              <a:t>cười</a:t>
            </a:r>
            <a:r>
              <a:rPr lang="en-US" altLang="en-US" sz="3000" kern="0">
                <a:solidFill>
                  <a:srgbClr val="002060"/>
                </a:solidFill>
                <a:latin typeface="Calibri" panose="020F0502020204030204" pitchFamily="34" charset="0"/>
                <a:cs typeface="Segoe UI Light" panose="020B0502040204020203" pitchFamily="34" charset="0"/>
              </a:rPr>
              <a:t> </a:t>
            </a:r>
            <a:r>
              <a:rPr lang="en-US" altLang="en-US" sz="3000" kern="0" err="1">
                <a:solidFill>
                  <a:srgbClr val="002060"/>
                </a:solidFill>
                <a:latin typeface="Calibri" panose="020F0502020204030204" pitchFamily="34" charset="0"/>
                <a:cs typeface="Segoe UI Light" panose="020B0502040204020203" pitchFamily="34" charset="0"/>
              </a:rPr>
              <a:t>trước</a:t>
            </a:r>
            <a:r>
              <a:rPr lang="en-US" altLang="en-US" sz="3000" kern="0">
                <a:solidFill>
                  <a:srgbClr val="002060"/>
                </a:solidFill>
                <a:latin typeface="Calibri" panose="020F0502020204030204" pitchFamily="34" charset="0"/>
                <a:cs typeface="Segoe UI Light" panose="020B0502040204020203" pitchFamily="34" charset="0"/>
              </a:rPr>
              <a:t> </a:t>
            </a:r>
            <a:r>
              <a:rPr lang="en-US" altLang="en-US" sz="3000" kern="0" err="1">
                <a:solidFill>
                  <a:srgbClr val="002060"/>
                </a:solidFill>
                <a:latin typeface="Calibri" panose="020F0502020204030204" pitchFamily="34" charset="0"/>
                <a:cs typeface="Segoe UI Light" panose="020B0502040204020203" pitchFamily="34" charset="0"/>
              </a:rPr>
              <a:t>mọi</a:t>
            </a:r>
            <a:r>
              <a:rPr lang="en-US" altLang="en-US" sz="3000" kern="0">
                <a:solidFill>
                  <a:srgbClr val="002060"/>
                </a:solidFill>
                <a:latin typeface="Calibri" panose="020F0502020204030204" pitchFamily="34" charset="0"/>
                <a:cs typeface="Segoe UI Light" panose="020B0502040204020203" pitchFamily="34" charset="0"/>
              </a:rPr>
              <a:t> </a:t>
            </a:r>
            <a:r>
              <a:rPr lang="en-US" altLang="en-US" sz="3000" kern="0" err="1">
                <a:solidFill>
                  <a:srgbClr val="002060"/>
                </a:solidFill>
                <a:latin typeface="Calibri" panose="020F0502020204030204" pitchFamily="34" charset="0"/>
                <a:cs typeface="Segoe UI Light" panose="020B0502040204020203" pitchFamily="34" charset="0"/>
              </a:rPr>
              <a:t>vấn</a:t>
            </a:r>
            <a:r>
              <a:rPr lang="en-US" altLang="en-US" sz="3000" kern="0">
                <a:solidFill>
                  <a:srgbClr val="002060"/>
                </a:solidFill>
                <a:latin typeface="Calibri" panose="020F0502020204030204" pitchFamily="34" charset="0"/>
                <a:cs typeface="Segoe UI Light" panose="020B0502040204020203" pitchFamily="34" charset="0"/>
              </a:rPr>
              <a:t> </a:t>
            </a:r>
            <a:r>
              <a:rPr lang="en-US" altLang="en-US" sz="3000" kern="0" err="1">
                <a:solidFill>
                  <a:srgbClr val="002060"/>
                </a:solidFill>
                <a:latin typeface="Calibri" panose="020F0502020204030204" pitchFamily="34" charset="0"/>
                <a:cs typeface="Segoe UI Light" panose="020B0502040204020203" pitchFamily="34" charset="0"/>
              </a:rPr>
              <a:t>đề</a:t>
            </a:r>
            <a:r>
              <a:rPr lang="en-US" altLang="en-US" sz="3000" kern="0">
                <a:solidFill>
                  <a:srgbClr val="002060"/>
                </a:solidFill>
                <a:latin typeface="Calibri" panose="020F0502020204030204" pitchFamily="34" charset="0"/>
                <a:cs typeface="Segoe UI Light" panose="020B0502040204020203" pitchFamily="34" charset="0"/>
              </a:rPr>
              <a:t>.</a:t>
            </a:r>
          </a:p>
          <a:p>
            <a:pPr algn="ju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en-US" sz="3000" kern="0">
                <a:solidFill>
                  <a:srgbClr val="002060"/>
                </a:solidFill>
                <a:latin typeface="Calibri" panose="020F0502020204030204" pitchFamily="34" charset="0"/>
                <a:cs typeface="Segoe UI Light" panose="020B0502040204020203" pitchFamily="34" charset="0"/>
              </a:rPr>
              <a:t>-&gt; </a:t>
            </a:r>
            <a:r>
              <a:rPr lang="en-US" altLang="en-US" sz="3000" kern="0" err="1">
                <a:solidFill>
                  <a:srgbClr val="002060"/>
                </a:solidFill>
                <a:latin typeface="Calibri" panose="020F0502020204030204" pitchFamily="34" charset="0"/>
                <a:cs typeface="Segoe UI Light" panose="020B0502040204020203" pitchFamily="34" charset="0"/>
              </a:rPr>
              <a:t>Sự</a:t>
            </a:r>
            <a:r>
              <a:rPr lang="en-US" altLang="en-US" sz="3000" kern="0">
                <a:solidFill>
                  <a:srgbClr val="002060"/>
                </a:solidFill>
                <a:latin typeface="Calibri" panose="020F0502020204030204" pitchFamily="34" charset="0"/>
                <a:cs typeface="Segoe UI Light" panose="020B0502040204020203" pitchFamily="34" charset="0"/>
              </a:rPr>
              <a:t> </a:t>
            </a:r>
            <a:r>
              <a:rPr lang="en-US" altLang="en-US" sz="3000" kern="0" err="1">
                <a:solidFill>
                  <a:srgbClr val="002060"/>
                </a:solidFill>
                <a:latin typeface="Calibri" panose="020F0502020204030204" pitchFamily="34" charset="0"/>
                <a:cs typeface="Segoe UI Light" panose="020B0502040204020203" pitchFamily="34" charset="0"/>
              </a:rPr>
              <a:t>dịu</a:t>
            </a:r>
            <a:r>
              <a:rPr lang="en-US" altLang="en-US" sz="3000" kern="0">
                <a:solidFill>
                  <a:srgbClr val="002060"/>
                </a:solidFill>
                <a:latin typeface="Calibri" panose="020F0502020204030204" pitchFamily="34" charset="0"/>
                <a:cs typeface="Segoe UI Light" panose="020B0502040204020203" pitchFamily="34" charset="0"/>
              </a:rPr>
              <a:t> </a:t>
            </a:r>
            <a:r>
              <a:rPr lang="en-US" altLang="en-US" sz="3000" kern="0" err="1">
                <a:solidFill>
                  <a:srgbClr val="002060"/>
                </a:solidFill>
                <a:latin typeface="Calibri" panose="020F0502020204030204" pitchFamily="34" charset="0"/>
                <a:cs typeface="Segoe UI Light" panose="020B0502040204020203" pitchFamily="34" charset="0"/>
              </a:rPr>
              <a:t>dàng</a:t>
            </a:r>
            <a:r>
              <a:rPr lang="en-US" altLang="en-US" sz="3000" kern="0">
                <a:solidFill>
                  <a:srgbClr val="002060"/>
                </a:solidFill>
                <a:latin typeface="Calibri" panose="020F0502020204030204" pitchFamily="34" charset="0"/>
                <a:cs typeface="Segoe UI Light" panose="020B0502040204020203" pitchFamily="34" charset="0"/>
              </a:rPr>
              <a:t> </a:t>
            </a:r>
            <a:r>
              <a:rPr lang="en-US" altLang="en-US" sz="3000" kern="0" err="1">
                <a:solidFill>
                  <a:srgbClr val="002060"/>
                </a:solidFill>
                <a:latin typeface="Calibri" panose="020F0502020204030204" pitchFamily="34" charset="0"/>
                <a:cs typeface="Segoe UI Light" panose="020B0502040204020203" pitchFamily="34" charset="0"/>
              </a:rPr>
              <a:t>này</a:t>
            </a:r>
            <a:r>
              <a:rPr lang="en-US" altLang="en-US" sz="3000" kern="0">
                <a:solidFill>
                  <a:srgbClr val="002060"/>
                </a:solidFill>
                <a:latin typeface="Calibri" panose="020F0502020204030204" pitchFamily="34" charset="0"/>
                <a:cs typeface="Segoe UI Light" panose="020B0502040204020203" pitchFamily="34" charset="0"/>
              </a:rPr>
              <a:t> </a:t>
            </a:r>
            <a:r>
              <a:rPr lang="en-US" altLang="en-US" sz="3000" kern="0" err="1">
                <a:solidFill>
                  <a:srgbClr val="002060"/>
                </a:solidFill>
                <a:latin typeface="Calibri" panose="020F0502020204030204" pitchFamily="34" charset="0"/>
                <a:cs typeface="Segoe UI Light" panose="020B0502040204020203" pitchFamily="34" charset="0"/>
              </a:rPr>
              <a:t>là</a:t>
            </a:r>
            <a:r>
              <a:rPr lang="en-US" altLang="en-US" sz="3000" kern="0">
                <a:solidFill>
                  <a:srgbClr val="002060"/>
                </a:solidFill>
                <a:latin typeface="Calibri" panose="020F0502020204030204" pitchFamily="34" charset="0"/>
                <a:cs typeface="Segoe UI Light" panose="020B0502040204020203" pitchFamily="34" charset="0"/>
              </a:rPr>
              <a:t> </a:t>
            </a:r>
            <a:r>
              <a:rPr lang="en-US" altLang="en-US" sz="3000" kern="0" err="1">
                <a:solidFill>
                  <a:srgbClr val="002060"/>
                </a:solidFill>
                <a:latin typeface="Calibri" panose="020F0502020204030204" pitchFamily="34" charset="0"/>
                <a:cs typeface="Segoe UI Light" panose="020B0502040204020203" pitchFamily="34" charset="0"/>
              </a:rPr>
              <a:t>đòn</a:t>
            </a:r>
            <a:r>
              <a:rPr lang="en-US" altLang="en-US" sz="3000" kern="0">
                <a:solidFill>
                  <a:srgbClr val="002060"/>
                </a:solidFill>
                <a:latin typeface="Calibri" panose="020F0502020204030204" pitchFamily="34" charset="0"/>
                <a:cs typeface="Segoe UI Light" panose="020B0502040204020203" pitchFamily="34" charset="0"/>
              </a:rPr>
              <a:t> </a:t>
            </a:r>
            <a:r>
              <a:rPr lang="en-US" altLang="en-US" sz="3000" kern="0" err="1">
                <a:solidFill>
                  <a:srgbClr val="002060"/>
                </a:solidFill>
                <a:latin typeface="Calibri" panose="020F0502020204030204" pitchFamily="34" charset="0"/>
                <a:cs typeface="Segoe UI Light" panose="020B0502040204020203" pitchFamily="34" charset="0"/>
              </a:rPr>
              <a:t>bảy</a:t>
            </a:r>
            <a:r>
              <a:rPr lang="en-US" altLang="en-US" sz="3000" kern="0">
                <a:solidFill>
                  <a:srgbClr val="002060"/>
                </a:solidFill>
                <a:latin typeface="Calibri" panose="020F0502020204030204" pitchFamily="34" charset="0"/>
                <a:cs typeface="Segoe UI Light" panose="020B0502040204020203" pitchFamily="34" charset="0"/>
              </a:rPr>
              <a:t> </a:t>
            </a:r>
            <a:r>
              <a:rPr lang="en-US" altLang="en-US" sz="3000" kern="0" err="1">
                <a:solidFill>
                  <a:srgbClr val="002060"/>
                </a:solidFill>
                <a:latin typeface="Calibri" panose="020F0502020204030204" pitchFamily="34" charset="0"/>
                <a:cs typeface="Segoe UI Light" panose="020B0502040204020203" pitchFamily="34" charset="0"/>
              </a:rPr>
              <a:t>tạo</a:t>
            </a:r>
            <a:r>
              <a:rPr lang="en-US" altLang="en-US" sz="3000" kern="0">
                <a:solidFill>
                  <a:srgbClr val="002060"/>
                </a:solidFill>
                <a:latin typeface="Calibri" panose="020F0502020204030204" pitchFamily="34" charset="0"/>
                <a:cs typeface="Segoe UI Light" panose="020B0502040204020203" pitchFamily="34" charset="0"/>
              </a:rPr>
              <a:t> </a:t>
            </a:r>
            <a:r>
              <a:rPr lang="en-US" altLang="en-US" sz="3000" kern="0" err="1">
                <a:solidFill>
                  <a:srgbClr val="002060"/>
                </a:solidFill>
                <a:latin typeface="Calibri" panose="020F0502020204030204" pitchFamily="34" charset="0"/>
                <a:cs typeface="Segoe UI Light" panose="020B0502040204020203" pitchFamily="34" charset="0"/>
              </a:rPr>
              <a:t>dựng</a:t>
            </a:r>
            <a:r>
              <a:rPr lang="en-US" altLang="en-US" sz="3000" kern="0">
                <a:solidFill>
                  <a:srgbClr val="002060"/>
                </a:solidFill>
                <a:latin typeface="Calibri" panose="020F0502020204030204" pitchFamily="34" charset="0"/>
                <a:cs typeface="Segoe UI Light" panose="020B0502040204020203" pitchFamily="34" charset="0"/>
              </a:rPr>
              <a:t> </a:t>
            </a:r>
            <a:r>
              <a:rPr lang="en-US" altLang="en-US" sz="3000" kern="0" err="1">
                <a:solidFill>
                  <a:srgbClr val="002060"/>
                </a:solidFill>
                <a:latin typeface="Calibri" panose="020F0502020204030204" pitchFamily="34" charset="0"/>
                <a:cs typeface="Segoe UI Light" panose="020B0502040204020203" pitchFamily="34" charset="0"/>
              </a:rPr>
              <a:t>giúp</a:t>
            </a:r>
            <a:r>
              <a:rPr lang="en-US" altLang="en-US" sz="3000" kern="0">
                <a:solidFill>
                  <a:srgbClr val="002060"/>
                </a:solidFill>
                <a:latin typeface="Calibri" panose="020F0502020204030204" pitchFamily="34" charset="0"/>
                <a:cs typeface="Segoe UI Light" panose="020B0502040204020203" pitchFamily="34" charset="0"/>
              </a:rPr>
              <a:t> </a:t>
            </a:r>
            <a:r>
              <a:rPr lang="en-US" altLang="en-US" sz="3000" kern="0" err="1">
                <a:solidFill>
                  <a:srgbClr val="002060"/>
                </a:solidFill>
                <a:latin typeface="Calibri" panose="020F0502020204030204" pitchFamily="34" charset="0"/>
                <a:cs typeface="Segoe UI Light" panose="020B0502040204020203" pitchFamily="34" charset="0"/>
              </a:rPr>
              <a:t>bạn</a:t>
            </a:r>
            <a:r>
              <a:rPr lang="en-US" altLang="en-US" sz="3000" kern="0">
                <a:solidFill>
                  <a:srgbClr val="002060"/>
                </a:solidFill>
                <a:latin typeface="Calibri" panose="020F0502020204030204" pitchFamily="34" charset="0"/>
                <a:cs typeface="Segoe UI Light" panose="020B0502040204020203" pitchFamily="34" charset="0"/>
              </a:rPr>
              <a:t> </a:t>
            </a:r>
            <a:r>
              <a:rPr lang="en-US" altLang="en-US" sz="3000" kern="0" err="1">
                <a:solidFill>
                  <a:srgbClr val="002060"/>
                </a:solidFill>
                <a:latin typeface="Calibri" panose="020F0502020204030204" pitchFamily="34" charset="0"/>
                <a:cs typeface="Segoe UI Light" panose="020B0502040204020203" pitchFamily="34" charset="0"/>
              </a:rPr>
              <a:t>thành</a:t>
            </a:r>
            <a:r>
              <a:rPr lang="en-US" altLang="en-US" sz="3000" kern="0">
                <a:solidFill>
                  <a:srgbClr val="002060"/>
                </a:solidFill>
                <a:latin typeface="Calibri" panose="020F0502020204030204" pitchFamily="34" charset="0"/>
                <a:cs typeface="Segoe UI Light" panose="020B0502040204020203" pitchFamily="34" charset="0"/>
              </a:rPr>
              <a:t> </a:t>
            </a:r>
            <a:r>
              <a:rPr lang="en-US" altLang="en-US" sz="3000" kern="0" err="1">
                <a:solidFill>
                  <a:srgbClr val="002060"/>
                </a:solidFill>
                <a:latin typeface="Calibri" panose="020F0502020204030204" pitchFamily="34" charset="0"/>
                <a:cs typeface="Segoe UI Light" panose="020B0502040204020203" pitchFamily="34" charset="0"/>
              </a:rPr>
              <a:t>công</a:t>
            </a:r>
            <a:r>
              <a:rPr lang="en-US" altLang="en-US" sz="3000" kern="0">
                <a:solidFill>
                  <a:srgbClr val="002060"/>
                </a:solidFill>
                <a:latin typeface="Calibri" panose="020F0502020204030204" pitchFamily="34" charset="0"/>
                <a:cs typeface="Segoe UI Light" panose="020B0502040204020203" pitchFamily="34" charset="0"/>
              </a:rPr>
              <a:t> </a:t>
            </a:r>
            <a:r>
              <a:rPr lang="en-US" altLang="en-US" sz="3000" kern="0" err="1">
                <a:solidFill>
                  <a:srgbClr val="002060"/>
                </a:solidFill>
                <a:latin typeface="Calibri" panose="020F0502020204030204" pitchFamily="34" charset="0"/>
                <a:cs typeface="Segoe UI Light" panose="020B0502040204020203" pitchFamily="34" charset="0"/>
              </a:rPr>
              <a:t>trong</a:t>
            </a:r>
            <a:r>
              <a:rPr lang="en-US" altLang="en-US" sz="3000" kern="0">
                <a:solidFill>
                  <a:srgbClr val="002060"/>
                </a:solidFill>
                <a:latin typeface="Calibri" panose="020F0502020204030204" pitchFamily="34" charset="0"/>
                <a:cs typeface="Segoe UI Light" panose="020B0502040204020203" pitchFamily="34" charset="0"/>
              </a:rPr>
              <a:t> </a:t>
            </a:r>
            <a:r>
              <a:rPr lang="en-US" altLang="en-US" sz="3000" kern="0" err="1">
                <a:solidFill>
                  <a:srgbClr val="002060"/>
                </a:solidFill>
                <a:latin typeface="Calibri" panose="020F0502020204030204" pitchFamily="34" charset="0"/>
                <a:cs typeface="Segoe UI Light" panose="020B0502040204020203" pitchFamily="34" charset="0"/>
              </a:rPr>
              <a:t>sự</a:t>
            </a:r>
            <a:r>
              <a:rPr lang="en-US" altLang="en-US" sz="3000" kern="0">
                <a:solidFill>
                  <a:srgbClr val="002060"/>
                </a:solidFill>
                <a:latin typeface="Calibri" panose="020F0502020204030204" pitchFamily="34" charset="0"/>
                <a:cs typeface="Segoe UI Light" panose="020B0502040204020203" pitchFamily="34" charset="0"/>
              </a:rPr>
              <a:t> </a:t>
            </a:r>
            <a:r>
              <a:rPr lang="en-US" altLang="en-US" sz="3000" kern="0" err="1">
                <a:solidFill>
                  <a:srgbClr val="002060"/>
                </a:solidFill>
                <a:latin typeface="Calibri" panose="020F0502020204030204" pitchFamily="34" charset="0"/>
                <a:cs typeface="Segoe UI Light" panose="020B0502040204020203" pitchFamily="34" charset="0"/>
              </a:rPr>
              <a:t>nghiệp</a:t>
            </a:r>
            <a:r>
              <a:rPr lang="en-US" altLang="en-US" sz="3000" kern="0">
                <a:solidFill>
                  <a:srgbClr val="002060"/>
                </a:solidFill>
                <a:latin typeface="Calibri" panose="020F0502020204030204" pitchFamily="34" charset="0"/>
                <a:cs typeface="Segoe UI Light" panose="020B0502040204020203" pitchFamily="34" charset="0"/>
              </a:rPr>
              <a:t> </a:t>
            </a:r>
            <a:r>
              <a:rPr lang="en-US" altLang="en-US" sz="3000" kern="0" err="1">
                <a:solidFill>
                  <a:srgbClr val="002060"/>
                </a:solidFill>
                <a:latin typeface="Calibri" panose="020F0502020204030204" pitchFamily="34" charset="0"/>
                <a:cs typeface="Segoe UI Light" panose="020B0502040204020203" pitchFamily="34" charset="0"/>
              </a:rPr>
              <a:t>của</a:t>
            </a:r>
            <a:r>
              <a:rPr lang="en-US" altLang="en-US" sz="3000" kern="0">
                <a:solidFill>
                  <a:srgbClr val="002060"/>
                </a:solidFill>
                <a:latin typeface="Calibri" panose="020F0502020204030204" pitchFamily="34" charset="0"/>
                <a:cs typeface="Segoe UI Light" panose="020B0502040204020203" pitchFamily="34" charset="0"/>
              </a:rPr>
              <a:t> </a:t>
            </a:r>
            <a:r>
              <a:rPr lang="en-US" altLang="en-US" sz="3000" kern="0" err="1">
                <a:solidFill>
                  <a:srgbClr val="002060"/>
                </a:solidFill>
                <a:latin typeface="Calibri" panose="020F0502020204030204" pitchFamily="34" charset="0"/>
                <a:cs typeface="Segoe UI Light" panose="020B0502040204020203" pitchFamily="34" charset="0"/>
              </a:rPr>
              <a:t>mình</a:t>
            </a:r>
            <a:r>
              <a:rPr lang="en-US" altLang="en-US" sz="3000" kern="0">
                <a:solidFill>
                  <a:srgbClr val="002060"/>
                </a:solidFill>
                <a:latin typeface="Calibri" panose="020F0502020204030204" pitchFamily="34" charset="0"/>
                <a:cs typeface="Segoe UI Light" panose="020B0502040204020203" pitchFamily="34" charset="0"/>
              </a:rPr>
              <a:t>.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6800" y="250510"/>
            <a:ext cx="1188085" cy="814978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04992" y="1180738"/>
            <a:ext cx="6775405" cy="2628900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375156256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TextBox 68"/>
          <p:cNvSpPr txBox="1"/>
          <p:nvPr/>
        </p:nvSpPr>
        <p:spPr>
          <a:xfrm>
            <a:off x="654096" y="381000"/>
            <a:ext cx="6476999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en-US" sz="3000" b="1" kern="0">
                <a:solidFill>
                  <a:srgbClr val="002060"/>
                </a:solidFill>
                <a:latin typeface="Calibri" panose="020F0502020204030204" pitchFamily="34" charset="0"/>
                <a:cs typeface="Segoe UI Light" panose="020B0502040204020203" pitchFamily="34" charset="0"/>
              </a:rPr>
              <a:t> TRUYỀN THỐNG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190500" y="1771471"/>
            <a:ext cx="4686300" cy="42473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en-US" sz="3000" kern="0">
                <a:solidFill>
                  <a:srgbClr val="002060"/>
                </a:solidFill>
                <a:latin typeface="Calibri" panose="020F0502020204030204" pitchFamily="34" charset="0"/>
                <a:cs typeface="Segoe UI Light" panose="020B0502040204020203" pitchFamily="34" charset="0"/>
              </a:rPr>
              <a:t> </a:t>
            </a:r>
            <a:r>
              <a:rPr lang="en-US" altLang="en-US" sz="3000" kern="0" err="1">
                <a:solidFill>
                  <a:srgbClr val="002060"/>
                </a:solidFill>
                <a:latin typeface="Calibri" panose="020F0502020204030204" pitchFamily="34" charset="0"/>
                <a:cs typeface="Segoe UI Light" panose="020B0502040204020203" pitchFamily="34" charset="0"/>
              </a:rPr>
              <a:t>Phụ</a:t>
            </a:r>
            <a:r>
              <a:rPr lang="en-US" altLang="en-US" sz="3000" kern="0">
                <a:solidFill>
                  <a:srgbClr val="002060"/>
                </a:solidFill>
                <a:latin typeface="Calibri" panose="020F0502020204030204" pitchFamily="34" charset="0"/>
                <a:cs typeface="Segoe UI Light" panose="020B0502040204020203" pitchFamily="34" charset="0"/>
              </a:rPr>
              <a:t> </a:t>
            </a:r>
            <a:r>
              <a:rPr lang="en-US" altLang="en-US" sz="3000" kern="0" err="1">
                <a:solidFill>
                  <a:srgbClr val="002060"/>
                </a:solidFill>
                <a:latin typeface="Calibri" panose="020F0502020204030204" pitchFamily="34" charset="0"/>
                <a:cs typeface="Segoe UI Light" panose="020B0502040204020203" pitchFamily="34" charset="0"/>
              </a:rPr>
              <a:t>nữ</a:t>
            </a:r>
            <a:r>
              <a:rPr lang="en-US" altLang="en-US" sz="3000" kern="0">
                <a:solidFill>
                  <a:srgbClr val="002060"/>
                </a:solidFill>
                <a:latin typeface="Calibri" panose="020F0502020204030204" pitchFamily="34" charset="0"/>
                <a:cs typeface="Segoe UI Light" panose="020B0502040204020203" pitchFamily="34" charset="0"/>
              </a:rPr>
              <a:t> </a:t>
            </a:r>
            <a:r>
              <a:rPr lang="en-US" altLang="en-US" sz="3000" kern="0" err="1">
                <a:solidFill>
                  <a:srgbClr val="002060"/>
                </a:solidFill>
                <a:latin typeface="Calibri" panose="020F0502020204030204" pitchFamily="34" charset="0"/>
                <a:cs typeface="Segoe UI Light" panose="020B0502040204020203" pitchFamily="34" charset="0"/>
              </a:rPr>
              <a:t>chúng</a:t>
            </a:r>
            <a:r>
              <a:rPr lang="en-US" altLang="en-US" sz="3000" kern="0">
                <a:solidFill>
                  <a:srgbClr val="002060"/>
                </a:solidFill>
                <a:latin typeface="Calibri" panose="020F0502020204030204" pitchFamily="34" charset="0"/>
                <a:cs typeface="Segoe UI Light" panose="020B0502040204020203" pitchFamily="34" charset="0"/>
              </a:rPr>
              <a:t> ta </a:t>
            </a:r>
            <a:r>
              <a:rPr lang="en-US" altLang="en-US" sz="3000" kern="0" err="1">
                <a:solidFill>
                  <a:srgbClr val="002060"/>
                </a:solidFill>
                <a:latin typeface="Calibri" panose="020F0502020204030204" pitchFamily="34" charset="0"/>
                <a:cs typeface="Segoe UI Light" panose="020B0502040204020203" pitchFamily="34" charset="0"/>
              </a:rPr>
              <a:t>thường</a:t>
            </a:r>
            <a:r>
              <a:rPr lang="en-US" altLang="en-US" sz="3000" kern="0">
                <a:solidFill>
                  <a:srgbClr val="002060"/>
                </a:solidFill>
                <a:latin typeface="Calibri" panose="020F0502020204030204" pitchFamily="34" charset="0"/>
                <a:cs typeface="Segoe UI Light" panose="020B0502040204020203" pitchFamily="34" charset="0"/>
              </a:rPr>
              <a:t> </a:t>
            </a:r>
            <a:r>
              <a:rPr lang="en-US" altLang="en-US" sz="3000" kern="0" err="1">
                <a:solidFill>
                  <a:srgbClr val="002060"/>
                </a:solidFill>
                <a:latin typeface="Calibri" panose="020F0502020204030204" pitchFamily="34" charset="0"/>
                <a:cs typeface="Segoe UI Light" panose="020B0502040204020203" pitchFamily="34" charset="0"/>
              </a:rPr>
              <a:t>được</a:t>
            </a:r>
            <a:r>
              <a:rPr lang="en-US" altLang="en-US" sz="3000" kern="0">
                <a:solidFill>
                  <a:srgbClr val="002060"/>
                </a:solidFill>
                <a:latin typeface="Calibri" panose="020F0502020204030204" pitchFamily="34" charset="0"/>
                <a:cs typeface="Segoe UI Light" panose="020B0502040204020203" pitchFamily="34" charset="0"/>
              </a:rPr>
              <a:t> </a:t>
            </a:r>
            <a:r>
              <a:rPr lang="en-US" altLang="en-US" sz="3000" kern="0" err="1">
                <a:solidFill>
                  <a:srgbClr val="002060"/>
                </a:solidFill>
                <a:latin typeface="Calibri" panose="020F0502020204030204" pitchFamily="34" charset="0"/>
                <a:cs typeface="Segoe UI Light" panose="020B0502040204020203" pitchFamily="34" charset="0"/>
              </a:rPr>
              <a:t>các</a:t>
            </a:r>
            <a:r>
              <a:rPr lang="en-US" altLang="en-US" sz="3000" kern="0">
                <a:solidFill>
                  <a:srgbClr val="002060"/>
                </a:solidFill>
                <a:latin typeface="Calibri" panose="020F0502020204030204" pitchFamily="34" charset="0"/>
                <a:cs typeface="Segoe UI Light" panose="020B0502040204020203" pitchFamily="34" charset="0"/>
              </a:rPr>
              <a:t> </a:t>
            </a:r>
            <a:r>
              <a:rPr lang="en-US" altLang="en-US" sz="3000" kern="0" err="1">
                <a:solidFill>
                  <a:srgbClr val="002060"/>
                </a:solidFill>
                <a:latin typeface="Calibri" panose="020F0502020204030204" pitchFamily="34" charset="0"/>
                <a:cs typeface="Segoe UI Light" panose="020B0502040204020203" pitchFamily="34" charset="0"/>
              </a:rPr>
              <a:t>bậc</a:t>
            </a:r>
            <a:r>
              <a:rPr lang="en-US" altLang="en-US" sz="3000" kern="0">
                <a:solidFill>
                  <a:srgbClr val="002060"/>
                </a:solidFill>
                <a:latin typeface="Calibri" panose="020F0502020204030204" pitchFamily="34" charset="0"/>
                <a:cs typeface="Segoe UI Light" panose="020B0502040204020203" pitchFamily="34" charset="0"/>
              </a:rPr>
              <a:t> cha </a:t>
            </a:r>
            <a:r>
              <a:rPr lang="en-US" altLang="en-US" sz="3000" kern="0" err="1">
                <a:solidFill>
                  <a:srgbClr val="002060"/>
                </a:solidFill>
                <a:latin typeface="Calibri" panose="020F0502020204030204" pitchFamily="34" charset="0"/>
                <a:cs typeface="Segoe UI Light" panose="020B0502040204020203" pitchFamily="34" charset="0"/>
              </a:rPr>
              <a:t>mẹ</a:t>
            </a:r>
            <a:r>
              <a:rPr lang="en-US" altLang="en-US" sz="3000" kern="0">
                <a:solidFill>
                  <a:srgbClr val="002060"/>
                </a:solidFill>
                <a:latin typeface="Calibri" panose="020F0502020204030204" pitchFamily="34" charset="0"/>
                <a:cs typeface="Segoe UI Light" panose="020B0502040204020203" pitchFamily="34" charset="0"/>
              </a:rPr>
              <a:t> </a:t>
            </a:r>
            <a:r>
              <a:rPr lang="en-US" altLang="en-US" sz="3000" kern="0" err="1">
                <a:solidFill>
                  <a:srgbClr val="002060"/>
                </a:solidFill>
                <a:latin typeface="Calibri" panose="020F0502020204030204" pitchFamily="34" charset="0"/>
                <a:cs typeface="Segoe UI Light" panose="020B0502040204020203" pitchFamily="34" charset="0"/>
              </a:rPr>
              <a:t>quan</a:t>
            </a:r>
            <a:r>
              <a:rPr lang="en-US" altLang="en-US" sz="3000" kern="0">
                <a:solidFill>
                  <a:srgbClr val="002060"/>
                </a:solidFill>
                <a:latin typeface="Calibri" panose="020F0502020204030204" pitchFamily="34" charset="0"/>
                <a:cs typeface="Segoe UI Light" panose="020B0502040204020203" pitchFamily="34" charset="0"/>
              </a:rPr>
              <a:t> </a:t>
            </a:r>
            <a:r>
              <a:rPr lang="en-US" altLang="en-US" sz="3000" kern="0" err="1">
                <a:solidFill>
                  <a:srgbClr val="002060"/>
                </a:solidFill>
                <a:latin typeface="Calibri" panose="020F0502020204030204" pitchFamily="34" charset="0"/>
                <a:cs typeface="Segoe UI Light" panose="020B0502040204020203" pitchFamily="34" charset="0"/>
              </a:rPr>
              <a:t>tâm</a:t>
            </a:r>
            <a:r>
              <a:rPr lang="en-US" altLang="en-US" sz="3000" kern="0">
                <a:solidFill>
                  <a:srgbClr val="002060"/>
                </a:solidFill>
                <a:latin typeface="Calibri" panose="020F0502020204030204" pitchFamily="34" charset="0"/>
                <a:cs typeface="Segoe UI Light" panose="020B0502040204020203" pitchFamily="34" charset="0"/>
              </a:rPr>
              <a:t> </a:t>
            </a:r>
            <a:r>
              <a:rPr lang="en-US" altLang="en-US" sz="3000" kern="0" err="1">
                <a:solidFill>
                  <a:srgbClr val="002060"/>
                </a:solidFill>
                <a:latin typeface="Calibri" panose="020F0502020204030204" pitchFamily="34" charset="0"/>
                <a:cs typeface="Segoe UI Light" panose="020B0502040204020203" pitchFamily="34" charset="0"/>
              </a:rPr>
              <a:t>và</a:t>
            </a:r>
            <a:r>
              <a:rPr lang="en-US" altLang="en-US" sz="3000" kern="0">
                <a:solidFill>
                  <a:srgbClr val="002060"/>
                </a:solidFill>
                <a:latin typeface="Calibri" panose="020F0502020204030204" pitchFamily="34" charset="0"/>
                <a:cs typeface="Segoe UI Light" panose="020B0502040204020203" pitchFamily="34" charset="0"/>
              </a:rPr>
              <a:t> </a:t>
            </a:r>
            <a:r>
              <a:rPr lang="en-US" altLang="en-US" sz="3000" kern="0" err="1">
                <a:solidFill>
                  <a:srgbClr val="002060"/>
                </a:solidFill>
                <a:latin typeface="Calibri" panose="020F0502020204030204" pitchFamily="34" charset="0"/>
                <a:cs typeface="Segoe UI Light" panose="020B0502040204020203" pitchFamily="34" charset="0"/>
              </a:rPr>
              <a:t>giáo</a:t>
            </a:r>
            <a:r>
              <a:rPr lang="en-US" altLang="en-US" sz="3000" kern="0">
                <a:solidFill>
                  <a:srgbClr val="002060"/>
                </a:solidFill>
                <a:latin typeface="Calibri" panose="020F0502020204030204" pitchFamily="34" charset="0"/>
                <a:cs typeface="Segoe UI Light" panose="020B0502040204020203" pitchFamily="34" charset="0"/>
              </a:rPr>
              <a:t> </a:t>
            </a:r>
            <a:r>
              <a:rPr lang="en-US" altLang="en-US" sz="3000" kern="0" err="1">
                <a:solidFill>
                  <a:srgbClr val="002060"/>
                </a:solidFill>
                <a:latin typeface="Calibri" panose="020F0502020204030204" pitchFamily="34" charset="0"/>
                <a:cs typeface="Segoe UI Light" panose="020B0502040204020203" pitchFamily="34" charset="0"/>
              </a:rPr>
              <a:t>dục</a:t>
            </a:r>
            <a:r>
              <a:rPr lang="en-US" altLang="en-US" sz="3000" kern="0">
                <a:solidFill>
                  <a:srgbClr val="002060"/>
                </a:solidFill>
                <a:latin typeface="Calibri" panose="020F0502020204030204" pitchFamily="34" charset="0"/>
                <a:cs typeface="Segoe UI Light" panose="020B0502040204020203" pitchFamily="34" charset="0"/>
              </a:rPr>
              <a:t> </a:t>
            </a:r>
            <a:r>
              <a:rPr lang="en-US" altLang="en-US" sz="3000" kern="0" err="1">
                <a:solidFill>
                  <a:srgbClr val="002060"/>
                </a:solidFill>
                <a:latin typeface="Calibri" panose="020F0502020204030204" pitchFamily="34" charset="0"/>
                <a:cs typeface="Segoe UI Light" panose="020B0502040204020203" pitchFamily="34" charset="0"/>
              </a:rPr>
              <a:t>theo</a:t>
            </a:r>
            <a:r>
              <a:rPr lang="en-US" altLang="en-US" sz="3000" kern="0">
                <a:solidFill>
                  <a:srgbClr val="002060"/>
                </a:solidFill>
                <a:latin typeface="Calibri" panose="020F0502020204030204" pitchFamily="34" charset="0"/>
                <a:cs typeface="Segoe UI Light" panose="020B0502040204020203" pitchFamily="34" charset="0"/>
              </a:rPr>
              <a:t> </a:t>
            </a:r>
            <a:r>
              <a:rPr lang="en-US" altLang="en-US" sz="3000" kern="0" err="1">
                <a:solidFill>
                  <a:srgbClr val="002060"/>
                </a:solidFill>
                <a:latin typeface="Calibri" panose="020F0502020204030204" pitchFamily="34" charset="0"/>
                <a:cs typeface="Segoe UI Light" panose="020B0502040204020203" pitchFamily="34" charset="0"/>
              </a:rPr>
              <a:t>các</a:t>
            </a:r>
            <a:r>
              <a:rPr lang="en-US" altLang="en-US" sz="3000" kern="0">
                <a:solidFill>
                  <a:srgbClr val="002060"/>
                </a:solidFill>
                <a:latin typeface="Calibri" panose="020F0502020204030204" pitchFamily="34" charset="0"/>
                <a:cs typeface="Segoe UI Light" panose="020B0502040204020203" pitchFamily="34" charset="0"/>
              </a:rPr>
              <a:t> </a:t>
            </a:r>
            <a:r>
              <a:rPr lang="en-US" altLang="en-US" sz="3000" kern="0" err="1">
                <a:solidFill>
                  <a:srgbClr val="002060"/>
                </a:solidFill>
                <a:latin typeface="Calibri" panose="020F0502020204030204" pitchFamily="34" charset="0"/>
                <a:cs typeface="Segoe UI Light" panose="020B0502040204020203" pitchFamily="34" charset="0"/>
              </a:rPr>
              <a:t>nếp</a:t>
            </a:r>
            <a:r>
              <a:rPr lang="en-US" altLang="en-US" sz="3000" kern="0">
                <a:solidFill>
                  <a:srgbClr val="002060"/>
                </a:solidFill>
                <a:latin typeface="Calibri" panose="020F0502020204030204" pitchFamily="34" charset="0"/>
                <a:cs typeface="Segoe UI Light" panose="020B0502040204020203" pitchFamily="34" charset="0"/>
              </a:rPr>
              <a:t> </a:t>
            </a:r>
            <a:r>
              <a:rPr lang="en-US" altLang="en-US" sz="3000" kern="0" err="1">
                <a:solidFill>
                  <a:srgbClr val="002060"/>
                </a:solidFill>
                <a:latin typeface="Calibri" panose="020F0502020204030204" pitchFamily="34" charset="0"/>
                <a:cs typeface="Segoe UI Light" panose="020B0502040204020203" pitchFamily="34" charset="0"/>
              </a:rPr>
              <a:t>nhà</a:t>
            </a:r>
            <a:r>
              <a:rPr lang="en-US" altLang="en-US" sz="3000" kern="0">
                <a:solidFill>
                  <a:srgbClr val="002060"/>
                </a:solidFill>
                <a:latin typeface="Calibri" panose="020F0502020204030204" pitchFamily="34" charset="0"/>
                <a:cs typeface="Segoe UI Light" panose="020B0502040204020203" pitchFamily="34" charset="0"/>
              </a:rPr>
              <a:t>. </a:t>
            </a:r>
            <a:r>
              <a:rPr lang="en-US" altLang="en-US" sz="3000" kern="0" err="1">
                <a:solidFill>
                  <a:srgbClr val="002060"/>
                </a:solidFill>
                <a:latin typeface="Calibri" panose="020F0502020204030204" pitchFamily="34" charset="0"/>
                <a:cs typeface="Segoe UI Light" panose="020B0502040204020203" pitchFamily="34" charset="0"/>
              </a:rPr>
              <a:t>Điều</a:t>
            </a:r>
            <a:r>
              <a:rPr lang="en-US" altLang="en-US" sz="3000" kern="0">
                <a:solidFill>
                  <a:srgbClr val="002060"/>
                </a:solidFill>
                <a:latin typeface="Calibri" panose="020F0502020204030204" pitchFamily="34" charset="0"/>
                <a:cs typeface="Segoe UI Light" panose="020B0502040204020203" pitchFamily="34" charset="0"/>
              </a:rPr>
              <a:t> </a:t>
            </a:r>
            <a:r>
              <a:rPr lang="en-US" altLang="en-US" sz="3000" kern="0" err="1">
                <a:solidFill>
                  <a:srgbClr val="002060"/>
                </a:solidFill>
                <a:latin typeface="Calibri" panose="020F0502020204030204" pitchFamily="34" charset="0"/>
                <a:cs typeface="Segoe UI Light" panose="020B0502040204020203" pitchFamily="34" charset="0"/>
              </a:rPr>
              <a:t>này</a:t>
            </a:r>
            <a:r>
              <a:rPr lang="en-US" altLang="en-US" sz="3000" kern="0">
                <a:solidFill>
                  <a:srgbClr val="002060"/>
                </a:solidFill>
                <a:latin typeface="Calibri" panose="020F0502020204030204" pitchFamily="34" charset="0"/>
                <a:cs typeface="Segoe UI Light" panose="020B0502040204020203" pitchFamily="34" charset="0"/>
              </a:rPr>
              <a:t>, </a:t>
            </a:r>
            <a:r>
              <a:rPr lang="en-US" altLang="en-US" sz="3000" kern="0" err="1">
                <a:solidFill>
                  <a:srgbClr val="002060"/>
                </a:solidFill>
                <a:latin typeface="Calibri" panose="020F0502020204030204" pitchFamily="34" charset="0"/>
                <a:cs typeface="Segoe UI Light" panose="020B0502040204020203" pitchFamily="34" charset="0"/>
              </a:rPr>
              <a:t>giúp</a:t>
            </a:r>
            <a:r>
              <a:rPr lang="en-US" altLang="en-US" sz="3000" kern="0">
                <a:solidFill>
                  <a:srgbClr val="002060"/>
                </a:solidFill>
                <a:latin typeface="Calibri" panose="020F0502020204030204" pitchFamily="34" charset="0"/>
                <a:cs typeface="Segoe UI Light" panose="020B0502040204020203" pitchFamily="34" charset="0"/>
              </a:rPr>
              <a:t> </a:t>
            </a:r>
            <a:r>
              <a:rPr lang="en-US" altLang="en-US" sz="3000" kern="0" err="1">
                <a:solidFill>
                  <a:srgbClr val="002060"/>
                </a:solidFill>
                <a:latin typeface="Calibri" panose="020F0502020204030204" pitchFamily="34" charset="0"/>
                <a:cs typeface="Segoe UI Light" panose="020B0502040204020203" pitchFamily="34" charset="0"/>
              </a:rPr>
              <a:t>nữ</a:t>
            </a:r>
            <a:r>
              <a:rPr lang="en-US" altLang="en-US" sz="3000" kern="0">
                <a:solidFill>
                  <a:srgbClr val="002060"/>
                </a:solidFill>
                <a:latin typeface="Calibri" panose="020F0502020204030204" pitchFamily="34" charset="0"/>
                <a:cs typeface="Segoe UI Light" panose="020B0502040204020203" pitchFamily="34" charset="0"/>
              </a:rPr>
              <a:t> </a:t>
            </a:r>
            <a:r>
              <a:rPr lang="en-US" altLang="en-US" sz="3000" kern="0" err="1">
                <a:solidFill>
                  <a:srgbClr val="002060"/>
                </a:solidFill>
                <a:latin typeface="Calibri" panose="020F0502020204030204" pitchFamily="34" charset="0"/>
                <a:cs typeface="Segoe UI Light" panose="020B0502040204020203" pitchFamily="34" charset="0"/>
              </a:rPr>
              <a:t>chúng</a:t>
            </a:r>
            <a:r>
              <a:rPr lang="en-US" altLang="en-US" sz="3000" kern="0">
                <a:solidFill>
                  <a:srgbClr val="002060"/>
                </a:solidFill>
                <a:latin typeface="Calibri" panose="020F0502020204030204" pitchFamily="34" charset="0"/>
                <a:cs typeface="Segoe UI Light" panose="020B0502040204020203" pitchFamily="34" charset="0"/>
              </a:rPr>
              <a:t> ta </a:t>
            </a:r>
            <a:r>
              <a:rPr lang="en-US" altLang="en-US" sz="3000" kern="0" err="1">
                <a:solidFill>
                  <a:srgbClr val="002060"/>
                </a:solidFill>
                <a:latin typeface="Calibri" panose="020F0502020204030204" pitchFamily="34" charset="0"/>
                <a:cs typeface="Segoe UI Light" panose="020B0502040204020203" pitchFamily="34" charset="0"/>
              </a:rPr>
              <a:t>khâm</a:t>
            </a:r>
            <a:r>
              <a:rPr lang="en-US" altLang="en-US" sz="3000" kern="0">
                <a:solidFill>
                  <a:srgbClr val="002060"/>
                </a:solidFill>
                <a:latin typeface="Calibri" panose="020F0502020204030204" pitchFamily="34" charset="0"/>
                <a:cs typeface="Segoe UI Light" panose="020B0502040204020203" pitchFamily="34" charset="0"/>
              </a:rPr>
              <a:t> </a:t>
            </a:r>
            <a:r>
              <a:rPr lang="en-US" altLang="en-US" sz="3000" kern="0" err="1">
                <a:solidFill>
                  <a:srgbClr val="002060"/>
                </a:solidFill>
                <a:latin typeface="Calibri" panose="020F0502020204030204" pitchFamily="34" charset="0"/>
                <a:cs typeface="Segoe UI Light" panose="020B0502040204020203" pitchFamily="34" charset="0"/>
              </a:rPr>
              <a:t>phục</a:t>
            </a:r>
            <a:r>
              <a:rPr lang="en-US" altLang="en-US" sz="3000" kern="0">
                <a:solidFill>
                  <a:srgbClr val="002060"/>
                </a:solidFill>
                <a:latin typeface="Calibri" panose="020F0502020204030204" pitchFamily="34" charset="0"/>
                <a:cs typeface="Segoe UI Light" panose="020B0502040204020203" pitchFamily="34" charset="0"/>
              </a:rPr>
              <a:t> </a:t>
            </a:r>
            <a:r>
              <a:rPr lang="en-US" altLang="en-US" sz="3000" kern="0" err="1">
                <a:solidFill>
                  <a:srgbClr val="002060"/>
                </a:solidFill>
                <a:latin typeface="Calibri" panose="020F0502020204030204" pitchFamily="34" charset="0"/>
                <a:cs typeface="Segoe UI Light" panose="020B0502040204020203" pitchFamily="34" charset="0"/>
              </a:rPr>
              <a:t>người</a:t>
            </a:r>
            <a:r>
              <a:rPr lang="en-US" altLang="en-US" sz="3000" kern="0">
                <a:solidFill>
                  <a:srgbClr val="002060"/>
                </a:solidFill>
                <a:latin typeface="Calibri" panose="020F0502020204030204" pitchFamily="34" charset="0"/>
                <a:cs typeface="Segoe UI Light" panose="020B0502040204020203" pitchFamily="34" charset="0"/>
              </a:rPr>
              <a:t> </a:t>
            </a:r>
            <a:r>
              <a:rPr lang="en-US" altLang="en-US" sz="3000" kern="0" err="1">
                <a:solidFill>
                  <a:srgbClr val="002060"/>
                </a:solidFill>
                <a:latin typeface="Calibri" panose="020F0502020204030204" pitchFamily="34" charset="0"/>
                <a:cs typeface="Segoe UI Light" panose="020B0502040204020203" pitchFamily="34" charset="0"/>
              </a:rPr>
              <a:t>khác</a:t>
            </a:r>
            <a:r>
              <a:rPr lang="en-US" altLang="en-US" sz="3000" kern="0">
                <a:solidFill>
                  <a:srgbClr val="002060"/>
                </a:solidFill>
                <a:latin typeface="Calibri" panose="020F0502020204030204" pitchFamily="34" charset="0"/>
                <a:cs typeface="Segoe UI Light" panose="020B0502040204020203" pitchFamily="34" charset="0"/>
              </a:rPr>
              <a:t>, </a:t>
            </a:r>
            <a:r>
              <a:rPr lang="en-US" altLang="en-US" sz="3000" kern="0" err="1">
                <a:solidFill>
                  <a:srgbClr val="002060"/>
                </a:solidFill>
                <a:latin typeface="Calibri" panose="020F0502020204030204" pitchFamily="34" charset="0"/>
                <a:cs typeface="Segoe UI Light" panose="020B0502040204020203" pitchFamily="34" charset="0"/>
              </a:rPr>
              <a:t>hiểu</a:t>
            </a:r>
            <a:r>
              <a:rPr lang="en-US" altLang="en-US" sz="3000" kern="0">
                <a:solidFill>
                  <a:srgbClr val="002060"/>
                </a:solidFill>
                <a:latin typeface="Calibri" panose="020F0502020204030204" pitchFamily="34" charset="0"/>
                <a:cs typeface="Segoe UI Light" panose="020B0502040204020203" pitchFamily="34" charset="0"/>
              </a:rPr>
              <a:t> </a:t>
            </a:r>
            <a:r>
              <a:rPr lang="en-US" altLang="en-US" sz="3000" kern="0" err="1">
                <a:solidFill>
                  <a:srgbClr val="002060"/>
                </a:solidFill>
                <a:latin typeface="Calibri" panose="020F0502020204030204" pitchFamily="34" charset="0"/>
                <a:cs typeface="Segoe UI Light" panose="020B0502040204020203" pitchFamily="34" charset="0"/>
              </a:rPr>
              <a:t>rõ</a:t>
            </a:r>
            <a:r>
              <a:rPr lang="en-US" altLang="en-US" sz="3000" kern="0">
                <a:solidFill>
                  <a:srgbClr val="002060"/>
                </a:solidFill>
                <a:latin typeface="Calibri" panose="020F0502020204030204" pitchFamily="34" charset="0"/>
                <a:cs typeface="Segoe UI Light" panose="020B0502040204020203" pitchFamily="34" charset="0"/>
              </a:rPr>
              <a:t> </a:t>
            </a:r>
            <a:r>
              <a:rPr lang="en-US" altLang="en-US" sz="3000" kern="0" err="1">
                <a:solidFill>
                  <a:srgbClr val="002060"/>
                </a:solidFill>
                <a:latin typeface="Calibri" panose="020F0502020204030204" pitchFamily="34" charset="0"/>
                <a:cs typeface="Segoe UI Light" panose="020B0502040204020203" pitchFamily="34" charset="0"/>
              </a:rPr>
              <a:t>các</a:t>
            </a:r>
            <a:r>
              <a:rPr lang="en-US" altLang="en-US" sz="3000" kern="0">
                <a:solidFill>
                  <a:srgbClr val="002060"/>
                </a:solidFill>
                <a:latin typeface="Calibri" panose="020F0502020204030204" pitchFamily="34" charset="0"/>
                <a:cs typeface="Segoe UI Light" panose="020B0502040204020203" pitchFamily="34" charset="0"/>
              </a:rPr>
              <a:t> </a:t>
            </a:r>
            <a:r>
              <a:rPr lang="en-US" altLang="en-US" sz="3000" kern="0" err="1">
                <a:solidFill>
                  <a:srgbClr val="002060"/>
                </a:solidFill>
                <a:latin typeface="Calibri" panose="020F0502020204030204" pitchFamily="34" charset="0"/>
                <a:cs typeface="Segoe UI Light" panose="020B0502040204020203" pitchFamily="34" charset="0"/>
              </a:rPr>
              <a:t>bước</a:t>
            </a:r>
            <a:r>
              <a:rPr lang="en-US" altLang="en-US" sz="3000" kern="0">
                <a:solidFill>
                  <a:srgbClr val="002060"/>
                </a:solidFill>
                <a:latin typeface="Calibri" panose="020F0502020204030204" pitchFamily="34" charset="0"/>
                <a:cs typeface="Segoe UI Light" panose="020B0502040204020203" pitchFamily="34" charset="0"/>
              </a:rPr>
              <a:t> </a:t>
            </a:r>
            <a:r>
              <a:rPr lang="en-US" altLang="en-US" sz="3000" kern="0" err="1">
                <a:solidFill>
                  <a:srgbClr val="002060"/>
                </a:solidFill>
                <a:latin typeface="Calibri" panose="020F0502020204030204" pitchFamily="34" charset="0"/>
                <a:cs typeface="Segoe UI Light" panose="020B0502040204020203" pitchFamily="34" charset="0"/>
              </a:rPr>
              <a:t>công</a:t>
            </a:r>
            <a:r>
              <a:rPr lang="en-US" altLang="en-US" sz="3000" kern="0">
                <a:solidFill>
                  <a:srgbClr val="002060"/>
                </a:solidFill>
                <a:latin typeface="Calibri" panose="020F0502020204030204" pitchFamily="34" charset="0"/>
                <a:cs typeface="Segoe UI Light" panose="020B0502040204020203" pitchFamily="34" charset="0"/>
              </a:rPr>
              <a:t> </a:t>
            </a:r>
            <a:r>
              <a:rPr lang="en-US" altLang="en-US" sz="3000" kern="0" err="1">
                <a:solidFill>
                  <a:srgbClr val="002060"/>
                </a:solidFill>
                <a:latin typeface="Calibri" panose="020F0502020204030204" pitchFamily="34" charset="0"/>
                <a:cs typeface="Segoe UI Light" panose="020B0502040204020203" pitchFamily="34" charset="0"/>
              </a:rPr>
              <a:t>việc</a:t>
            </a:r>
            <a:r>
              <a:rPr lang="en-US" altLang="en-US" sz="3000" kern="0">
                <a:solidFill>
                  <a:srgbClr val="002060"/>
                </a:solidFill>
                <a:latin typeface="Calibri" panose="020F0502020204030204" pitchFamily="34" charset="0"/>
                <a:cs typeface="Segoe UI Light" panose="020B0502040204020203" pitchFamily="34" charset="0"/>
              </a:rPr>
              <a:t> </a:t>
            </a:r>
            <a:r>
              <a:rPr lang="en-US" altLang="en-US" sz="3000" kern="0" err="1">
                <a:solidFill>
                  <a:srgbClr val="002060"/>
                </a:solidFill>
                <a:latin typeface="Calibri" panose="020F0502020204030204" pitchFamily="34" charset="0"/>
                <a:cs typeface="Segoe UI Light" panose="020B0502040204020203" pitchFamily="34" charset="0"/>
              </a:rPr>
              <a:t>theo</a:t>
            </a:r>
            <a:r>
              <a:rPr lang="en-US" altLang="en-US" sz="3000" kern="0">
                <a:solidFill>
                  <a:srgbClr val="002060"/>
                </a:solidFill>
                <a:latin typeface="Calibri" panose="020F0502020204030204" pitchFamily="34" charset="0"/>
                <a:cs typeface="Segoe UI Light" panose="020B0502040204020203" pitchFamily="34" charset="0"/>
              </a:rPr>
              <a:t> </a:t>
            </a:r>
            <a:r>
              <a:rPr lang="en-US" altLang="en-US" sz="3000" kern="0" err="1">
                <a:solidFill>
                  <a:srgbClr val="002060"/>
                </a:solidFill>
                <a:latin typeface="Calibri" panose="020F0502020204030204" pitchFamily="34" charset="0"/>
                <a:cs typeface="Segoe UI Light" panose="020B0502040204020203" pitchFamily="34" charset="0"/>
              </a:rPr>
              <a:t>quy</a:t>
            </a:r>
            <a:r>
              <a:rPr lang="en-US" altLang="en-US" sz="3000" kern="0">
                <a:solidFill>
                  <a:srgbClr val="002060"/>
                </a:solidFill>
                <a:latin typeface="Calibri" panose="020F0502020204030204" pitchFamily="34" charset="0"/>
                <a:cs typeface="Segoe UI Light" panose="020B0502040204020203" pitchFamily="34" charset="0"/>
              </a:rPr>
              <a:t> </a:t>
            </a:r>
            <a:r>
              <a:rPr lang="en-US" altLang="en-US" sz="3000" kern="0" err="1">
                <a:solidFill>
                  <a:srgbClr val="002060"/>
                </a:solidFill>
                <a:latin typeface="Calibri" panose="020F0502020204030204" pitchFamily="34" charset="0"/>
                <a:cs typeface="Segoe UI Light" panose="020B0502040204020203" pitchFamily="34" charset="0"/>
              </a:rPr>
              <a:t>định</a:t>
            </a:r>
            <a:r>
              <a:rPr lang="en-US" altLang="en-US" sz="3000" kern="0">
                <a:solidFill>
                  <a:srgbClr val="002060"/>
                </a:solidFill>
                <a:latin typeface="Calibri" panose="020F0502020204030204" pitchFamily="34" charset="0"/>
                <a:cs typeface="Segoe UI Light" panose="020B0502040204020203" pitchFamily="34" charset="0"/>
              </a:rPr>
              <a:t> </a:t>
            </a:r>
            <a:r>
              <a:rPr lang="en-US" altLang="en-US" sz="3000" kern="0" err="1">
                <a:solidFill>
                  <a:srgbClr val="002060"/>
                </a:solidFill>
                <a:latin typeface="Calibri" panose="020F0502020204030204" pitchFamily="34" charset="0"/>
                <a:cs typeface="Segoe UI Light" panose="020B0502040204020203" pitchFamily="34" charset="0"/>
              </a:rPr>
              <a:t>và</a:t>
            </a:r>
            <a:r>
              <a:rPr lang="en-US" altLang="en-US" sz="3000" kern="0">
                <a:solidFill>
                  <a:srgbClr val="002060"/>
                </a:solidFill>
                <a:latin typeface="Calibri" panose="020F0502020204030204" pitchFamily="34" charset="0"/>
                <a:cs typeface="Segoe UI Light" panose="020B0502040204020203" pitchFamily="34" charset="0"/>
              </a:rPr>
              <a:t> </a:t>
            </a:r>
            <a:r>
              <a:rPr lang="en-US" altLang="en-US" sz="3000" kern="0" err="1">
                <a:solidFill>
                  <a:srgbClr val="002060"/>
                </a:solidFill>
                <a:latin typeface="Calibri" panose="020F0502020204030204" pitchFamily="34" charset="0"/>
                <a:cs typeface="Segoe UI Light" panose="020B0502040204020203" pitchFamily="34" charset="0"/>
              </a:rPr>
              <a:t>luôn</a:t>
            </a:r>
            <a:r>
              <a:rPr lang="en-US" altLang="en-US" sz="3000" kern="0">
                <a:solidFill>
                  <a:srgbClr val="002060"/>
                </a:solidFill>
                <a:latin typeface="Calibri" panose="020F0502020204030204" pitchFamily="34" charset="0"/>
                <a:cs typeface="Segoe UI Light" panose="020B0502040204020203" pitchFamily="34" charset="0"/>
              </a:rPr>
              <a:t> </a:t>
            </a:r>
            <a:r>
              <a:rPr lang="en-US" altLang="en-US" sz="3000" kern="0" err="1">
                <a:solidFill>
                  <a:srgbClr val="002060"/>
                </a:solidFill>
                <a:latin typeface="Calibri" panose="020F0502020204030204" pitchFamily="34" charset="0"/>
                <a:cs typeface="Segoe UI Light" panose="020B0502040204020203" pitchFamily="34" charset="0"/>
              </a:rPr>
              <a:t>biết</a:t>
            </a:r>
            <a:r>
              <a:rPr lang="en-US" altLang="en-US" sz="3000" kern="0">
                <a:solidFill>
                  <a:srgbClr val="002060"/>
                </a:solidFill>
                <a:latin typeface="Calibri" panose="020F0502020204030204" pitchFamily="34" charset="0"/>
                <a:cs typeface="Segoe UI Light" panose="020B0502040204020203" pitchFamily="34" charset="0"/>
              </a:rPr>
              <a:t> </a:t>
            </a:r>
            <a:r>
              <a:rPr lang="en-US" altLang="en-US" sz="3000" kern="0" err="1">
                <a:solidFill>
                  <a:srgbClr val="002060"/>
                </a:solidFill>
                <a:latin typeface="Calibri" panose="020F0502020204030204" pitchFamily="34" charset="0"/>
                <a:cs typeface="Segoe UI Light" panose="020B0502040204020203" pitchFamily="34" charset="0"/>
              </a:rPr>
              <a:t>sắp</a:t>
            </a:r>
            <a:r>
              <a:rPr lang="en-US" altLang="en-US" sz="3000" kern="0">
                <a:solidFill>
                  <a:srgbClr val="002060"/>
                </a:solidFill>
                <a:latin typeface="Calibri" panose="020F0502020204030204" pitchFamily="34" charset="0"/>
                <a:cs typeface="Segoe UI Light" panose="020B0502040204020203" pitchFamily="34" charset="0"/>
              </a:rPr>
              <a:t> </a:t>
            </a:r>
            <a:r>
              <a:rPr lang="en-US" altLang="en-US" sz="3000" kern="0" err="1">
                <a:solidFill>
                  <a:srgbClr val="002060"/>
                </a:solidFill>
                <a:latin typeface="Calibri" panose="020F0502020204030204" pitchFamily="34" charset="0"/>
                <a:cs typeface="Segoe UI Light" panose="020B0502040204020203" pitchFamily="34" charset="0"/>
              </a:rPr>
              <a:t>xếp</a:t>
            </a:r>
            <a:r>
              <a:rPr lang="en-US" altLang="en-US" sz="3000" kern="0">
                <a:solidFill>
                  <a:srgbClr val="002060"/>
                </a:solidFill>
                <a:latin typeface="Calibri" panose="020F0502020204030204" pitchFamily="34" charset="0"/>
                <a:cs typeface="Segoe UI Light" panose="020B0502040204020203" pitchFamily="34" charset="0"/>
              </a:rPr>
              <a:t> </a:t>
            </a:r>
            <a:r>
              <a:rPr lang="en-US" altLang="en-US" sz="3000" kern="0" err="1">
                <a:solidFill>
                  <a:srgbClr val="002060"/>
                </a:solidFill>
                <a:latin typeface="Calibri" panose="020F0502020204030204" pitchFamily="34" charset="0"/>
                <a:cs typeface="Segoe UI Light" panose="020B0502040204020203" pitchFamily="34" charset="0"/>
              </a:rPr>
              <a:t>công</a:t>
            </a:r>
            <a:r>
              <a:rPr lang="en-US" altLang="en-US" sz="3000" kern="0">
                <a:solidFill>
                  <a:srgbClr val="002060"/>
                </a:solidFill>
                <a:latin typeface="Calibri" panose="020F0502020204030204" pitchFamily="34" charset="0"/>
                <a:cs typeface="Segoe UI Light" panose="020B0502040204020203" pitchFamily="34" charset="0"/>
              </a:rPr>
              <a:t> </a:t>
            </a:r>
            <a:r>
              <a:rPr lang="en-US" altLang="en-US" sz="3000" kern="0" err="1">
                <a:solidFill>
                  <a:srgbClr val="002060"/>
                </a:solidFill>
                <a:latin typeface="Calibri" panose="020F0502020204030204" pitchFamily="34" charset="0"/>
                <a:cs typeface="Segoe UI Light" panose="020B0502040204020203" pitchFamily="34" charset="0"/>
              </a:rPr>
              <a:t>việc</a:t>
            </a:r>
            <a:r>
              <a:rPr lang="en-US" altLang="en-US" sz="3000" kern="0">
                <a:solidFill>
                  <a:srgbClr val="002060"/>
                </a:solidFill>
                <a:latin typeface="Calibri" panose="020F0502020204030204" pitchFamily="34" charset="0"/>
                <a:cs typeface="Segoe UI Light" panose="020B0502040204020203" pitchFamily="34" charset="0"/>
              </a:rPr>
              <a:t> </a:t>
            </a:r>
            <a:r>
              <a:rPr lang="en-US" altLang="en-US" sz="3000" kern="0" err="1">
                <a:solidFill>
                  <a:srgbClr val="002060"/>
                </a:solidFill>
                <a:latin typeface="Calibri" panose="020F0502020204030204" pitchFamily="34" charset="0"/>
                <a:cs typeface="Segoe UI Light" panose="020B0502040204020203" pitchFamily="34" charset="0"/>
              </a:rPr>
              <a:t>theo</a:t>
            </a:r>
            <a:r>
              <a:rPr lang="en-US" altLang="en-US" sz="3000" kern="0">
                <a:solidFill>
                  <a:srgbClr val="002060"/>
                </a:solidFill>
                <a:latin typeface="Calibri" panose="020F0502020204030204" pitchFamily="34" charset="0"/>
                <a:cs typeface="Segoe UI Light" panose="020B0502040204020203" pitchFamily="34" charset="0"/>
              </a:rPr>
              <a:t> </a:t>
            </a:r>
            <a:r>
              <a:rPr lang="en-US" altLang="en-US" sz="3000" kern="0" err="1">
                <a:solidFill>
                  <a:srgbClr val="002060"/>
                </a:solidFill>
                <a:latin typeface="Calibri" panose="020F0502020204030204" pitchFamily="34" charset="0"/>
                <a:cs typeface="Segoe UI Light" panose="020B0502040204020203" pitchFamily="34" charset="0"/>
              </a:rPr>
              <a:t>tiến</a:t>
            </a:r>
            <a:r>
              <a:rPr lang="en-US" altLang="en-US" sz="3000" kern="0">
                <a:solidFill>
                  <a:srgbClr val="002060"/>
                </a:solidFill>
                <a:latin typeface="Calibri" panose="020F0502020204030204" pitchFamily="34" charset="0"/>
                <a:cs typeface="Segoe UI Light" panose="020B0502040204020203" pitchFamily="34" charset="0"/>
              </a:rPr>
              <a:t> </a:t>
            </a:r>
            <a:r>
              <a:rPr lang="en-US" altLang="en-US" sz="3000" kern="0" err="1">
                <a:solidFill>
                  <a:srgbClr val="002060"/>
                </a:solidFill>
                <a:latin typeface="Calibri" panose="020F0502020204030204" pitchFamily="34" charset="0"/>
                <a:cs typeface="Segoe UI Light" panose="020B0502040204020203" pitchFamily="34" charset="0"/>
              </a:rPr>
              <a:t>trình</a:t>
            </a:r>
            <a:r>
              <a:rPr lang="en-US" altLang="en-US" sz="3000" kern="0">
                <a:solidFill>
                  <a:srgbClr val="002060"/>
                </a:solidFill>
                <a:latin typeface="Calibri" panose="020F0502020204030204" pitchFamily="34" charset="0"/>
                <a:cs typeface="Segoe UI Light" panose="020B0502040204020203" pitchFamily="34" charset="0"/>
              </a:rPr>
              <a:t>.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0600" y="250510"/>
            <a:ext cx="1188085" cy="814978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57800" y="1428187"/>
            <a:ext cx="3289255" cy="4933883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338536329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TextBox 68"/>
          <p:cNvSpPr txBox="1"/>
          <p:nvPr/>
        </p:nvSpPr>
        <p:spPr>
          <a:xfrm>
            <a:off x="654096" y="381000"/>
            <a:ext cx="6476999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en-US" sz="3000" b="1" kern="0">
                <a:solidFill>
                  <a:srgbClr val="002060"/>
                </a:solidFill>
                <a:latin typeface="Calibri" panose="020F0502020204030204" pitchFamily="34" charset="0"/>
                <a:cs typeface="Segoe UI Light" panose="020B0502040204020203" pitchFamily="34" charset="0"/>
              </a:rPr>
              <a:t>TỰ TIN</a:t>
            </a:r>
          </a:p>
        </p:txBody>
      </p:sp>
      <p:sp>
        <p:nvSpPr>
          <p:cNvPr id="2" name="Rectangle 1"/>
          <p:cNvSpPr/>
          <p:nvPr/>
        </p:nvSpPr>
        <p:spPr>
          <a:xfrm>
            <a:off x="3200400" y="2362200"/>
            <a:ext cx="2133600" cy="1219200"/>
          </a:xfrm>
          <a:prstGeom prst="rect">
            <a:avLst/>
          </a:prstGeom>
          <a:noFill/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777777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74478" y="4435974"/>
            <a:ext cx="8763000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en-US" sz="3000" kern="0" err="1">
                <a:solidFill>
                  <a:srgbClr val="0070C0"/>
                </a:solidFill>
                <a:latin typeface="Calibri" panose="020F0502020204030204" pitchFamily="34" charset="0"/>
                <a:cs typeface="Segoe UI Light" panose="020B0502040204020203" pitchFamily="34" charset="0"/>
              </a:rPr>
              <a:t>Tự</a:t>
            </a:r>
            <a:r>
              <a:rPr lang="en-US" altLang="en-US" sz="3000" kern="0">
                <a:solidFill>
                  <a:srgbClr val="0070C0"/>
                </a:solidFill>
                <a:latin typeface="Calibri" panose="020F0502020204030204" pitchFamily="34" charset="0"/>
                <a:cs typeface="Segoe UI Light" panose="020B0502040204020203" pitchFamily="34" charset="0"/>
              </a:rPr>
              <a:t> tin, </a:t>
            </a:r>
            <a:r>
              <a:rPr lang="en-US" altLang="en-US" sz="3000" kern="0" err="1">
                <a:solidFill>
                  <a:srgbClr val="0070C0"/>
                </a:solidFill>
                <a:latin typeface="Calibri" panose="020F0502020204030204" pitchFamily="34" charset="0"/>
                <a:cs typeface="Segoe UI Light" panose="020B0502040204020203" pitchFamily="34" charset="0"/>
              </a:rPr>
              <a:t>giúp</a:t>
            </a:r>
            <a:r>
              <a:rPr lang="en-US" altLang="en-US" sz="3000" kern="0">
                <a:solidFill>
                  <a:srgbClr val="0070C0"/>
                </a:solidFill>
                <a:latin typeface="Calibri" panose="020F0502020204030204" pitchFamily="34" charset="0"/>
                <a:cs typeface="Segoe UI Light" panose="020B0502040204020203" pitchFamily="34" charset="0"/>
              </a:rPr>
              <a:t> </a:t>
            </a:r>
            <a:r>
              <a:rPr lang="en-US" altLang="en-US" sz="3000" kern="0" err="1">
                <a:solidFill>
                  <a:srgbClr val="0070C0"/>
                </a:solidFill>
                <a:latin typeface="Calibri" panose="020F0502020204030204" pitchFamily="34" charset="0"/>
                <a:cs typeface="Segoe UI Light" panose="020B0502040204020203" pitchFamily="34" charset="0"/>
              </a:rPr>
              <a:t>cho</a:t>
            </a:r>
            <a:r>
              <a:rPr lang="en-US" altLang="en-US" sz="3000" kern="0">
                <a:solidFill>
                  <a:srgbClr val="0070C0"/>
                </a:solidFill>
                <a:latin typeface="Calibri" panose="020F0502020204030204" pitchFamily="34" charset="0"/>
                <a:cs typeface="Segoe UI Light" panose="020B0502040204020203" pitchFamily="34" charset="0"/>
              </a:rPr>
              <a:t> </a:t>
            </a:r>
            <a:r>
              <a:rPr lang="en-US" altLang="en-US" sz="3000" kern="0" err="1">
                <a:solidFill>
                  <a:srgbClr val="0070C0"/>
                </a:solidFill>
                <a:latin typeface="Calibri" panose="020F0502020204030204" pitchFamily="34" charset="0"/>
                <a:cs typeface="Segoe UI Light" panose="020B0502040204020203" pitchFamily="34" charset="0"/>
              </a:rPr>
              <a:t>phụ</a:t>
            </a:r>
            <a:r>
              <a:rPr lang="en-US" altLang="en-US" sz="3000" kern="0">
                <a:solidFill>
                  <a:srgbClr val="0070C0"/>
                </a:solidFill>
                <a:latin typeface="Calibri" panose="020F0502020204030204" pitchFamily="34" charset="0"/>
                <a:cs typeface="Segoe UI Light" panose="020B0502040204020203" pitchFamily="34" charset="0"/>
              </a:rPr>
              <a:t> </a:t>
            </a:r>
            <a:r>
              <a:rPr lang="en-US" altLang="en-US" sz="3000" kern="0" err="1">
                <a:solidFill>
                  <a:srgbClr val="0070C0"/>
                </a:solidFill>
                <a:latin typeface="Calibri" panose="020F0502020204030204" pitchFamily="34" charset="0"/>
                <a:cs typeface="Segoe UI Light" panose="020B0502040204020203" pitchFamily="34" charset="0"/>
              </a:rPr>
              <a:t>nữ</a:t>
            </a:r>
            <a:r>
              <a:rPr lang="en-US" altLang="en-US" sz="3000" kern="0">
                <a:solidFill>
                  <a:srgbClr val="0070C0"/>
                </a:solidFill>
                <a:latin typeface="Calibri" panose="020F0502020204030204" pitchFamily="34" charset="0"/>
                <a:cs typeface="Segoe UI Light" panose="020B0502040204020203" pitchFamily="34" charset="0"/>
              </a:rPr>
              <a:t> </a:t>
            </a:r>
            <a:r>
              <a:rPr lang="en-US" altLang="en-US" sz="3000" kern="0" err="1">
                <a:solidFill>
                  <a:srgbClr val="0070C0"/>
                </a:solidFill>
                <a:latin typeface="Calibri" panose="020F0502020204030204" pitchFamily="34" charset="0"/>
                <a:cs typeface="Segoe UI Light" panose="020B0502040204020203" pitchFamily="34" charset="0"/>
              </a:rPr>
              <a:t>chúng</a:t>
            </a:r>
            <a:r>
              <a:rPr lang="en-US" altLang="en-US" sz="3000" kern="0">
                <a:solidFill>
                  <a:srgbClr val="0070C0"/>
                </a:solidFill>
                <a:latin typeface="Calibri" panose="020F0502020204030204" pitchFamily="34" charset="0"/>
                <a:cs typeface="Segoe UI Light" panose="020B0502040204020203" pitchFamily="34" charset="0"/>
              </a:rPr>
              <a:t> ta </a:t>
            </a:r>
            <a:r>
              <a:rPr lang="en-US" altLang="en-US" sz="3000" kern="0" err="1">
                <a:solidFill>
                  <a:srgbClr val="0070C0"/>
                </a:solidFill>
                <a:latin typeface="Calibri" panose="020F0502020204030204" pitchFamily="34" charset="0"/>
                <a:cs typeface="Segoe UI Light" panose="020B0502040204020203" pitchFamily="34" charset="0"/>
              </a:rPr>
              <a:t>năng</a:t>
            </a:r>
            <a:r>
              <a:rPr lang="en-US" altLang="en-US" sz="3000" kern="0">
                <a:solidFill>
                  <a:srgbClr val="0070C0"/>
                </a:solidFill>
                <a:latin typeface="Calibri" panose="020F0502020204030204" pitchFamily="34" charset="0"/>
                <a:cs typeface="Segoe UI Light" panose="020B0502040204020203" pitchFamily="34" charset="0"/>
              </a:rPr>
              <a:t> </a:t>
            </a:r>
            <a:r>
              <a:rPr lang="en-US" altLang="en-US" sz="3000" kern="0" err="1">
                <a:solidFill>
                  <a:srgbClr val="0070C0"/>
                </a:solidFill>
                <a:latin typeface="Calibri" panose="020F0502020204030204" pitchFamily="34" charset="0"/>
                <a:cs typeface="Segoe UI Light" panose="020B0502040204020203" pitchFamily="34" charset="0"/>
              </a:rPr>
              <a:t>động</a:t>
            </a:r>
            <a:r>
              <a:rPr lang="en-US" altLang="en-US" sz="3000" kern="0">
                <a:solidFill>
                  <a:srgbClr val="0070C0"/>
                </a:solidFill>
                <a:latin typeface="Calibri" panose="020F0502020204030204" pitchFamily="34" charset="0"/>
                <a:cs typeface="Segoe UI Light" panose="020B0502040204020203" pitchFamily="34" charset="0"/>
              </a:rPr>
              <a:t> </a:t>
            </a:r>
            <a:r>
              <a:rPr lang="en-US" altLang="en-US" sz="3000" kern="0" err="1">
                <a:solidFill>
                  <a:srgbClr val="0070C0"/>
                </a:solidFill>
                <a:latin typeface="Calibri" panose="020F0502020204030204" pitchFamily="34" charset="0"/>
                <a:cs typeface="Segoe UI Light" panose="020B0502040204020203" pitchFamily="34" charset="0"/>
              </a:rPr>
              <a:t>hơn</a:t>
            </a:r>
            <a:r>
              <a:rPr lang="en-US" altLang="en-US" sz="3000" kern="0">
                <a:solidFill>
                  <a:srgbClr val="0070C0"/>
                </a:solidFill>
                <a:latin typeface="Calibri" panose="020F0502020204030204" pitchFamily="34" charset="0"/>
                <a:cs typeface="Segoe UI Light" panose="020B0502040204020203" pitchFamily="34" charset="0"/>
              </a:rPr>
              <a:t>, </a:t>
            </a:r>
            <a:r>
              <a:rPr lang="en-US" altLang="en-US" sz="3000" kern="0" err="1">
                <a:solidFill>
                  <a:srgbClr val="0070C0"/>
                </a:solidFill>
                <a:latin typeface="Calibri" panose="020F0502020204030204" pitchFamily="34" charset="0"/>
                <a:cs typeface="Segoe UI Light" panose="020B0502040204020203" pitchFamily="34" charset="0"/>
              </a:rPr>
              <a:t>thích</a:t>
            </a:r>
            <a:r>
              <a:rPr lang="en-US" altLang="en-US" sz="3000" kern="0">
                <a:solidFill>
                  <a:srgbClr val="0070C0"/>
                </a:solidFill>
                <a:latin typeface="Calibri" panose="020F0502020204030204" pitchFamily="34" charset="0"/>
                <a:cs typeface="Segoe UI Light" panose="020B0502040204020203" pitchFamily="34" charset="0"/>
              </a:rPr>
              <a:t> </a:t>
            </a:r>
            <a:r>
              <a:rPr lang="en-US" altLang="en-US" sz="3000" kern="0" err="1">
                <a:solidFill>
                  <a:srgbClr val="0070C0"/>
                </a:solidFill>
                <a:latin typeface="Calibri" panose="020F0502020204030204" pitchFamily="34" charset="0"/>
                <a:cs typeface="Segoe UI Light" panose="020B0502040204020203" pitchFamily="34" charset="0"/>
              </a:rPr>
              <a:t>ứng</a:t>
            </a:r>
            <a:r>
              <a:rPr lang="en-US" altLang="en-US" sz="3000" kern="0">
                <a:solidFill>
                  <a:srgbClr val="0070C0"/>
                </a:solidFill>
                <a:latin typeface="Calibri" panose="020F0502020204030204" pitchFamily="34" charset="0"/>
                <a:cs typeface="Segoe UI Light" panose="020B0502040204020203" pitchFamily="34" charset="0"/>
              </a:rPr>
              <a:t> </a:t>
            </a:r>
            <a:r>
              <a:rPr lang="en-US" altLang="en-US" sz="3000" kern="0" err="1">
                <a:solidFill>
                  <a:srgbClr val="0070C0"/>
                </a:solidFill>
                <a:latin typeface="Calibri" panose="020F0502020204030204" pitchFamily="34" charset="0"/>
                <a:cs typeface="Segoe UI Light" panose="020B0502040204020203" pitchFamily="34" charset="0"/>
              </a:rPr>
              <a:t>môi</a:t>
            </a:r>
            <a:r>
              <a:rPr lang="en-US" altLang="en-US" sz="3000" kern="0">
                <a:solidFill>
                  <a:srgbClr val="0070C0"/>
                </a:solidFill>
                <a:latin typeface="Calibri" panose="020F0502020204030204" pitchFamily="34" charset="0"/>
                <a:cs typeface="Segoe UI Light" panose="020B0502040204020203" pitchFamily="34" charset="0"/>
              </a:rPr>
              <a:t> </a:t>
            </a:r>
            <a:r>
              <a:rPr lang="en-US" altLang="en-US" sz="3000" kern="0" err="1">
                <a:solidFill>
                  <a:srgbClr val="0070C0"/>
                </a:solidFill>
                <a:latin typeface="Calibri" panose="020F0502020204030204" pitchFamily="34" charset="0"/>
                <a:cs typeface="Segoe UI Light" panose="020B0502040204020203" pitchFamily="34" charset="0"/>
              </a:rPr>
              <a:t>trường</a:t>
            </a:r>
            <a:r>
              <a:rPr lang="en-US" altLang="en-US" sz="3000" kern="0">
                <a:solidFill>
                  <a:srgbClr val="0070C0"/>
                </a:solidFill>
                <a:latin typeface="Calibri" panose="020F0502020204030204" pitchFamily="34" charset="0"/>
                <a:cs typeface="Segoe UI Light" panose="020B0502040204020203" pitchFamily="34" charset="0"/>
              </a:rPr>
              <a:t> </a:t>
            </a:r>
            <a:r>
              <a:rPr lang="en-US" altLang="en-US" sz="3000" kern="0" err="1">
                <a:solidFill>
                  <a:srgbClr val="0070C0"/>
                </a:solidFill>
                <a:latin typeface="Calibri" panose="020F0502020204030204" pitchFamily="34" charset="0"/>
                <a:cs typeface="Segoe UI Light" panose="020B0502040204020203" pitchFamily="34" charset="0"/>
              </a:rPr>
              <a:t>xung</a:t>
            </a:r>
            <a:r>
              <a:rPr lang="en-US" altLang="en-US" sz="3000" kern="0">
                <a:solidFill>
                  <a:srgbClr val="0070C0"/>
                </a:solidFill>
                <a:latin typeface="Calibri" panose="020F0502020204030204" pitchFamily="34" charset="0"/>
                <a:cs typeface="Segoe UI Light" panose="020B0502040204020203" pitchFamily="34" charset="0"/>
              </a:rPr>
              <a:t> </a:t>
            </a:r>
            <a:r>
              <a:rPr lang="en-US" altLang="en-US" sz="3000" kern="0" err="1">
                <a:solidFill>
                  <a:srgbClr val="0070C0"/>
                </a:solidFill>
                <a:latin typeface="Calibri" panose="020F0502020204030204" pitchFamily="34" charset="0"/>
                <a:cs typeface="Segoe UI Light" panose="020B0502040204020203" pitchFamily="34" charset="0"/>
              </a:rPr>
              <a:t>quanh</a:t>
            </a:r>
            <a:r>
              <a:rPr lang="en-US" altLang="en-US" sz="3000" kern="0">
                <a:solidFill>
                  <a:srgbClr val="0070C0"/>
                </a:solidFill>
                <a:latin typeface="Calibri" panose="020F0502020204030204" pitchFamily="34" charset="0"/>
                <a:cs typeface="Segoe UI Light" panose="020B0502040204020203" pitchFamily="34" charset="0"/>
              </a:rPr>
              <a:t>.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en-US" sz="3000" kern="0">
                <a:solidFill>
                  <a:srgbClr val="0070C0"/>
                </a:solidFill>
                <a:latin typeface="Calibri" panose="020F0502020204030204" pitchFamily="34" charset="0"/>
                <a:cs typeface="Segoe UI Light" panose="020B0502040204020203" pitchFamily="34" charset="0"/>
              </a:rPr>
              <a:t>-&gt; </a:t>
            </a:r>
            <a:r>
              <a:rPr lang="en-US" altLang="en-US" sz="3000" kern="0" err="1">
                <a:solidFill>
                  <a:srgbClr val="0070C0"/>
                </a:solidFill>
                <a:latin typeface="Calibri" panose="020F0502020204030204" pitchFamily="34" charset="0"/>
                <a:cs typeface="Segoe UI Light" panose="020B0502040204020203" pitchFamily="34" charset="0"/>
              </a:rPr>
              <a:t>Phụ</a:t>
            </a:r>
            <a:r>
              <a:rPr lang="en-US" altLang="en-US" sz="3000" kern="0">
                <a:solidFill>
                  <a:srgbClr val="0070C0"/>
                </a:solidFill>
                <a:latin typeface="Calibri" panose="020F0502020204030204" pitchFamily="34" charset="0"/>
                <a:cs typeface="Segoe UI Light" panose="020B0502040204020203" pitchFamily="34" charset="0"/>
              </a:rPr>
              <a:t> </a:t>
            </a:r>
            <a:r>
              <a:rPr lang="en-US" altLang="en-US" sz="3000" kern="0" err="1">
                <a:solidFill>
                  <a:srgbClr val="0070C0"/>
                </a:solidFill>
                <a:latin typeface="Calibri" panose="020F0502020204030204" pitchFamily="34" charset="0"/>
                <a:cs typeface="Segoe UI Light" panose="020B0502040204020203" pitchFamily="34" charset="0"/>
              </a:rPr>
              <a:t>nữ</a:t>
            </a:r>
            <a:r>
              <a:rPr lang="en-US" altLang="en-US" sz="3000" kern="0">
                <a:solidFill>
                  <a:srgbClr val="0070C0"/>
                </a:solidFill>
                <a:latin typeface="Calibri" panose="020F0502020204030204" pitchFamily="34" charset="0"/>
                <a:cs typeface="Segoe UI Light" panose="020B0502040204020203" pitchFamily="34" charset="0"/>
              </a:rPr>
              <a:t> </a:t>
            </a:r>
            <a:r>
              <a:rPr lang="en-US" altLang="en-US" sz="3000" kern="0" err="1">
                <a:solidFill>
                  <a:srgbClr val="0070C0"/>
                </a:solidFill>
                <a:latin typeface="Calibri" panose="020F0502020204030204" pitchFamily="34" charset="0"/>
                <a:cs typeface="Segoe UI Light" panose="020B0502040204020203" pitchFamily="34" charset="0"/>
              </a:rPr>
              <a:t>luôn</a:t>
            </a:r>
            <a:r>
              <a:rPr lang="en-US" altLang="en-US" sz="3000" kern="0">
                <a:solidFill>
                  <a:srgbClr val="0070C0"/>
                </a:solidFill>
                <a:latin typeface="Calibri" panose="020F0502020204030204" pitchFamily="34" charset="0"/>
                <a:cs typeface="Segoe UI Light" panose="020B0502040204020203" pitchFamily="34" charset="0"/>
              </a:rPr>
              <a:t> </a:t>
            </a:r>
            <a:r>
              <a:rPr lang="en-US" altLang="en-US" sz="3000" kern="0" err="1">
                <a:solidFill>
                  <a:srgbClr val="0070C0"/>
                </a:solidFill>
                <a:latin typeface="Calibri" panose="020F0502020204030204" pitchFamily="34" charset="0"/>
                <a:cs typeface="Segoe UI Light" panose="020B0502040204020203" pitchFamily="34" charset="0"/>
              </a:rPr>
              <a:t>tự</a:t>
            </a:r>
            <a:r>
              <a:rPr lang="en-US" altLang="en-US" sz="3000" kern="0">
                <a:solidFill>
                  <a:srgbClr val="0070C0"/>
                </a:solidFill>
                <a:latin typeface="Calibri" panose="020F0502020204030204" pitchFamily="34" charset="0"/>
                <a:cs typeface="Segoe UI Light" panose="020B0502040204020203" pitchFamily="34" charset="0"/>
              </a:rPr>
              <a:t> tin </a:t>
            </a:r>
            <a:r>
              <a:rPr lang="en-US" altLang="en-US" sz="3000" kern="0" err="1">
                <a:solidFill>
                  <a:srgbClr val="0070C0"/>
                </a:solidFill>
                <a:latin typeface="Calibri" panose="020F0502020204030204" pitchFamily="34" charset="0"/>
                <a:cs typeface="Segoe UI Light" panose="020B0502040204020203" pitchFamily="34" charset="0"/>
              </a:rPr>
              <a:t>để</a:t>
            </a:r>
            <a:r>
              <a:rPr lang="en-US" altLang="en-US" sz="3000" kern="0">
                <a:solidFill>
                  <a:srgbClr val="0070C0"/>
                </a:solidFill>
                <a:latin typeface="Calibri" panose="020F0502020204030204" pitchFamily="34" charset="0"/>
                <a:cs typeface="Segoe UI Light" panose="020B0502040204020203" pitchFamily="34" charset="0"/>
              </a:rPr>
              <a:t> </a:t>
            </a:r>
            <a:r>
              <a:rPr lang="en-US" altLang="en-US" sz="3000" kern="0" err="1">
                <a:solidFill>
                  <a:srgbClr val="0070C0"/>
                </a:solidFill>
                <a:latin typeface="Calibri" panose="020F0502020204030204" pitchFamily="34" charset="0"/>
                <a:cs typeface="Segoe UI Light" panose="020B0502040204020203" pitchFamily="34" charset="0"/>
              </a:rPr>
              <a:t>theo</a:t>
            </a:r>
            <a:r>
              <a:rPr lang="en-US" altLang="en-US" sz="3000" kern="0">
                <a:solidFill>
                  <a:srgbClr val="0070C0"/>
                </a:solidFill>
                <a:latin typeface="Calibri" panose="020F0502020204030204" pitchFamily="34" charset="0"/>
                <a:cs typeface="Segoe UI Light" panose="020B0502040204020203" pitchFamily="34" charset="0"/>
              </a:rPr>
              <a:t> </a:t>
            </a:r>
            <a:r>
              <a:rPr lang="en-US" altLang="en-US" sz="3000" kern="0" err="1">
                <a:solidFill>
                  <a:srgbClr val="0070C0"/>
                </a:solidFill>
                <a:latin typeface="Calibri" panose="020F0502020204030204" pitchFamily="34" charset="0"/>
                <a:cs typeface="Segoe UI Light" panose="020B0502040204020203" pitchFamily="34" charset="0"/>
              </a:rPr>
              <a:t>đuổi</a:t>
            </a:r>
            <a:r>
              <a:rPr lang="en-US" altLang="en-US" sz="3000" kern="0">
                <a:solidFill>
                  <a:srgbClr val="0070C0"/>
                </a:solidFill>
                <a:latin typeface="Calibri" panose="020F0502020204030204" pitchFamily="34" charset="0"/>
                <a:cs typeface="Segoe UI Light" panose="020B0502040204020203" pitchFamily="34" charset="0"/>
              </a:rPr>
              <a:t> </a:t>
            </a:r>
            <a:r>
              <a:rPr lang="en-US" altLang="en-US" sz="3000" kern="0" err="1">
                <a:solidFill>
                  <a:srgbClr val="0070C0"/>
                </a:solidFill>
                <a:latin typeface="Calibri" panose="020F0502020204030204" pitchFamily="34" charset="0"/>
                <a:cs typeface="Segoe UI Light" panose="020B0502040204020203" pitchFamily="34" charset="0"/>
              </a:rPr>
              <a:t>sự</a:t>
            </a:r>
            <a:r>
              <a:rPr lang="en-US" altLang="en-US" sz="3000" kern="0">
                <a:solidFill>
                  <a:srgbClr val="0070C0"/>
                </a:solidFill>
                <a:latin typeface="Calibri" panose="020F0502020204030204" pitchFamily="34" charset="0"/>
                <a:cs typeface="Segoe UI Light" panose="020B0502040204020203" pitchFamily="34" charset="0"/>
              </a:rPr>
              <a:t> </a:t>
            </a:r>
            <a:r>
              <a:rPr lang="en-US" altLang="en-US" sz="3000" kern="0" err="1">
                <a:solidFill>
                  <a:srgbClr val="0070C0"/>
                </a:solidFill>
                <a:latin typeface="Calibri" panose="020F0502020204030204" pitchFamily="34" charset="0"/>
                <a:cs typeface="Segoe UI Light" panose="020B0502040204020203" pitchFamily="34" charset="0"/>
              </a:rPr>
              <a:t>nghiệp</a:t>
            </a:r>
            <a:r>
              <a:rPr lang="en-US" altLang="en-US" sz="3000" kern="0">
                <a:solidFill>
                  <a:srgbClr val="0070C0"/>
                </a:solidFill>
                <a:latin typeface="Calibri" panose="020F0502020204030204" pitchFamily="34" charset="0"/>
                <a:cs typeface="Segoe UI Light" panose="020B0502040204020203" pitchFamily="34" charset="0"/>
              </a:rPr>
              <a:t> </a:t>
            </a:r>
            <a:r>
              <a:rPr lang="en-US" altLang="en-US" sz="3000" kern="0" err="1">
                <a:solidFill>
                  <a:srgbClr val="0070C0"/>
                </a:solidFill>
                <a:latin typeface="Calibri" panose="020F0502020204030204" pitchFamily="34" charset="0"/>
                <a:cs typeface="Segoe UI Light" panose="020B0502040204020203" pitchFamily="34" charset="0"/>
              </a:rPr>
              <a:t>bản</a:t>
            </a:r>
            <a:r>
              <a:rPr lang="en-US" altLang="en-US" sz="3000" kern="0">
                <a:solidFill>
                  <a:srgbClr val="0070C0"/>
                </a:solidFill>
                <a:latin typeface="Calibri" panose="020F0502020204030204" pitchFamily="34" charset="0"/>
                <a:cs typeface="Segoe UI Light" panose="020B0502040204020203" pitchFamily="34" charset="0"/>
              </a:rPr>
              <a:t> </a:t>
            </a:r>
            <a:r>
              <a:rPr lang="en-US" altLang="en-US" sz="3000" kern="0" err="1">
                <a:solidFill>
                  <a:srgbClr val="0070C0"/>
                </a:solidFill>
                <a:latin typeface="Calibri" panose="020F0502020204030204" pitchFamily="34" charset="0"/>
                <a:cs typeface="Segoe UI Light" panose="020B0502040204020203" pitchFamily="34" charset="0"/>
              </a:rPr>
              <a:t>thân</a:t>
            </a:r>
            <a:r>
              <a:rPr lang="en-US" altLang="en-US" sz="3000" kern="0">
                <a:solidFill>
                  <a:srgbClr val="0070C0"/>
                </a:solidFill>
                <a:latin typeface="Calibri" panose="020F0502020204030204" pitchFamily="34" charset="0"/>
                <a:cs typeface="Segoe UI Light" panose="020B0502040204020203" pitchFamily="34" charset="0"/>
              </a:rPr>
              <a:t> </a:t>
            </a:r>
            <a:r>
              <a:rPr lang="en-US" altLang="en-US" sz="3000" kern="0" err="1">
                <a:solidFill>
                  <a:srgbClr val="0070C0"/>
                </a:solidFill>
                <a:latin typeface="Calibri" panose="020F0502020204030204" pitchFamily="34" charset="0"/>
                <a:cs typeface="Segoe UI Light" panose="020B0502040204020203" pitchFamily="34" charset="0"/>
              </a:rPr>
              <a:t>tạo</a:t>
            </a:r>
            <a:r>
              <a:rPr lang="en-US" altLang="en-US" sz="3000" kern="0">
                <a:solidFill>
                  <a:srgbClr val="0070C0"/>
                </a:solidFill>
                <a:latin typeface="Calibri" panose="020F0502020204030204" pitchFamily="34" charset="0"/>
                <a:cs typeface="Segoe UI Light" panose="020B0502040204020203" pitchFamily="34" charset="0"/>
              </a:rPr>
              <a:t> </a:t>
            </a:r>
            <a:r>
              <a:rPr lang="en-US" altLang="en-US" sz="3000" kern="0" err="1">
                <a:solidFill>
                  <a:srgbClr val="0070C0"/>
                </a:solidFill>
                <a:latin typeface="Calibri" panose="020F0502020204030204" pitchFamily="34" charset="0"/>
                <a:cs typeface="Segoe UI Light" panose="020B0502040204020203" pitchFamily="34" charset="0"/>
              </a:rPr>
              <a:t>dựng</a:t>
            </a:r>
            <a:r>
              <a:rPr lang="en-US" altLang="en-US" sz="3000" kern="0">
                <a:solidFill>
                  <a:srgbClr val="0070C0"/>
                </a:solidFill>
                <a:latin typeface="Calibri" panose="020F0502020204030204" pitchFamily="34" charset="0"/>
                <a:cs typeface="Segoe UI Light" panose="020B0502040204020203" pitchFamily="34" charset="0"/>
              </a:rPr>
              <a:t>.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2757" y="202111"/>
            <a:ext cx="1188085" cy="814978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2757" y="1371600"/>
            <a:ext cx="8366443" cy="2709863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128312388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TextBox 68"/>
          <p:cNvSpPr txBox="1"/>
          <p:nvPr/>
        </p:nvSpPr>
        <p:spPr>
          <a:xfrm>
            <a:off x="654096" y="381000"/>
            <a:ext cx="6476999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en-US" sz="3000" b="1" kern="0">
                <a:solidFill>
                  <a:srgbClr val="002060"/>
                </a:solidFill>
                <a:latin typeface="Calibri" panose="020F0502020204030204" pitchFamily="34" charset="0"/>
                <a:cs typeface="Segoe UI Light" panose="020B0502040204020203" pitchFamily="34" charset="0"/>
              </a:rPr>
              <a:t>SỨC KHỎE</a:t>
            </a:r>
          </a:p>
        </p:txBody>
      </p:sp>
      <p:sp>
        <p:nvSpPr>
          <p:cNvPr id="2" name="Rectangle 1"/>
          <p:cNvSpPr/>
          <p:nvPr/>
        </p:nvSpPr>
        <p:spPr>
          <a:xfrm>
            <a:off x="3200400" y="2362200"/>
            <a:ext cx="2133600" cy="1219200"/>
          </a:xfrm>
          <a:prstGeom prst="rect">
            <a:avLst/>
          </a:prstGeom>
          <a:noFill/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777777"/>
              </a:solidFill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57400" y="4462522"/>
            <a:ext cx="2667000" cy="238252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683073" y="1600200"/>
            <a:ext cx="6476999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en-US" sz="3000" kern="0" err="1">
                <a:solidFill>
                  <a:srgbClr val="002060"/>
                </a:solidFill>
                <a:latin typeface="Calibri" panose="020F0502020204030204" pitchFamily="34" charset="0"/>
                <a:cs typeface="Segoe UI Light" panose="020B0502040204020203" pitchFamily="34" charset="0"/>
              </a:rPr>
              <a:t>Phụ</a:t>
            </a:r>
            <a:r>
              <a:rPr lang="en-US" altLang="en-US" sz="3000" kern="0">
                <a:solidFill>
                  <a:srgbClr val="002060"/>
                </a:solidFill>
                <a:latin typeface="Calibri" panose="020F0502020204030204" pitchFamily="34" charset="0"/>
                <a:cs typeface="Segoe UI Light" panose="020B0502040204020203" pitchFamily="34" charset="0"/>
              </a:rPr>
              <a:t> </a:t>
            </a:r>
            <a:r>
              <a:rPr lang="en-US" altLang="en-US" sz="3000" kern="0" err="1">
                <a:solidFill>
                  <a:srgbClr val="002060"/>
                </a:solidFill>
                <a:latin typeface="Calibri" panose="020F0502020204030204" pitchFamily="34" charset="0"/>
                <a:cs typeface="Segoe UI Light" panose="020B0502040204020203" pitchFamily="34" charset="0"/>
              </a:rPr>
              <a:t>nữ</a:t>
            </a:r>
            <a:r>
              <a:rPr lang="en-US" altLang="en-US" sz="3000" kern="0">
                <a:solidFill>
                  <a:srgbClr val="002060"/>
                </a:solidFill>
                <a:latin typeface="Calibri" panose="020F0502020204030204" pitchFamily="34" charset="0"/>
                <a:cs typeface="Segoe UI Light" panose="020B0502040204020203" pitchFamily="34" charset="0"/>
              </a:rPr>
              <a:t> </a:t>
            </a:r>
            <a:r>
              <a:rPr lang="en-US" altLang="en-US" sz="3000" kern="0" err="1">
                <a:solidFill>
                  <a:srgbClr val="002060"/>
                </a:solidFill>
                <a:latin typeface="Calibri" panose="020F0502020204030204" pitchFamily="34" charset="0"/>
                <a:cs typeface="Segoe UI Light" panose="020B0502040204020203" pitchFamily="34" charset="0"/>
              </a:rPr>
              <a:t>thường</a:t>
            </a:r>
            <a:r>
              <a:rPr lang="en-US" altLang="en-US" sz="3000" kern="0">
                <a:solidFill>
                  <a:srgbClr val="002060"/>
                </a:solidFill>
                <a:latin typeface="Calibri" panose="020F0502020204030204" pitchFamily="34" charset="0"/>
                <a:cs typeface="Segoe UI Light" panose="020B0502040204020203" pitchFamily="34" charset="0"/>
              </a:rPr>
              <a:t> </a:t>
            </a:r>
            <a:r>
              <a:rPr lang="en-US" altLang="en-US" sz="3000" kern="0" err="1">
                <a:solidFill>
                  <a:srgbClr val="002060"/>
                </a:solidFill>
                <a:latin typeface="Calibri" panose="020F0502020204030204" pitchFamily="34" charset="0"/>
                <a:cs typeface="Segoe UI Light" panose="020B0502040204020203" pitchFamily="34" charset="0"/>
              </a:rPr>
              <a:t>thể</a:t>
            </a:r>
            <a:r>
              <a:rPr lang="en-US" altLang="en-US" sz="3000" kern="0">
                <a:solidFill>
                  <a:srgbClr val="002060"/>
                </a:solidFill>
                <a:latin typeface="Calibri" panose="020F0502020204030204" pitchFamily="34" charset="0"/>
                <a:cs typeface="Segoe UI Light" panose="020B0502040204020203" pitchFamily="34" charset="0"/>
              </a:rPr>
              <a:t> </a:t>
            </a:r>
            <a:r>
              <a:rPr lang="en-US" altLang="en-US" sz="3000" kern="0" err="1">
                <a:solidFill>
                  <a:srgbClr val="002060"/>
                </a:solidFill>
                <a:latin typeface="Calibri" panose="020F0502020204030204" pitchFamily="34" charset="0"/>
                <a:cs typeface="Segoe UI Light" panose="020B0502040204020203" pitchFamily="34" charset="0"/>
              </a:rPr>
              <a:t>hiện</a:t>
            </a:r>
            <a:r>
              <a:rPr lang="en-US" altLang="en-US" sz="3000" kern="0">
                <a:solidFill>
                  <a:srgbClr val="002060"/>
                </a:solidFill>
                <a:latin typeface="Calibri" panose="020F0502020204030204" pitchFamily="34" charset="0"/>
                <a:cs typeface="Segoe UI Light" panose="020B0502040204020203" pitchFamily="34" charset="0"/>
              </a:rPr>
              <a:t> </a:t>
            </a:r>
            <a:r>
              <a:rPr lang="en-US" altLang="en-US" sz="3000" kern="0" err="1">
                <a:solidFill>
                  <a:srgbClr val="002060"/>
                </a:solidFill>
                <a:latin typeface="Calibri" panose="020F0502020204030204" pitchFamily="34" charset="0"/>
                <a:cs typeface="Segoe UI Light" panose="020B0502040204020203" pitchFamily="34" charset="0"/>
              </a:rPr>
              <a:t>tính</a:t>
            </a:r>
            <a:r>
              <a:rPr lang="en-US" altLang="en-US" sz="3000" kern="0">
                <a:solidFill>
                  <a:srgbClr val="002060"/>
                </a:solidFill>
                <a:latin typeface="Calibri" panose="020F0502020204030204" pitchFamily="34" charset="0"/>
                <a:cs typeface="Segoe UI Light" panose="020B0502040204020203" pitchFamily="34" charset="0"/>
              </a:rPr>
              <a:t> </a:t>
            </a:r>
            <a:r>
              <a:rPr lang="en-US" altLang="en-US" sz="3000" kern="0" err="1">
                <a:solidFill>
                  <a:srgbClr val="002060"/>
                </a:solidFill>
                <a:latin typeface="Calibri" panose="020F0502020204030204" pitchFamily="34" charset="0"/>
                <a:cs typeface="Segoe UI Light" panose="020B0502040204020203" pitchFamily="34" charset="0"/>
              </a:rPr>
              <a:t>dẻo</a:t>
            </a:r>
            <a:r>
              <a:rPr lang="en-US" altLang="en-US" sz="3000" kern="0">
                <a:solidFill>
                  <a:srgbClr val="002060"/>
                </a:solidFill>
                <a:latin typeface="Calibri" panose="020F0502020204030204" pitchFamily="34" charset="0"/>
                <a:cs typeface="Segoe UI Light" panose="020B0502040204020203" pitchFamily="34" charset="0"/>
              </a:rPr>
              <a:t> </a:t>
            </a:r>
            <a:r>
              <a:rPr lang="en-US" altLang="en-US" sz="3000" kern="0" err="1">
                <a:solidFill>
                  <a:srgbClr val="002060"/>
                </a:solidFill>
                <a:latin typeface="Calibri" panose="020F0502020204030204" pitchFamily="34" charset="0"/>
                <a:cs typeface="Segoe UI Light" panose="020B0502040204020203" pitchFamily="34" charset="0"/>
              </a:rPr>
              <a:t>dai</a:t>
            </a:r>
            <a:r>
              <a:rPr lang="en-US" altLang="en-US" sz="3000" kern="0">
                <a:solidFill>
                  <a:srgbClr val="002060"/>
                </a:solidFill>
                <a:latin typeface="Calibri" panose="020F0502020204030204" pitchFamily="34" charset="0"/>
                <a:cs typeface="Segoe UI Light" panose="020B0502040204020203" pitchFamily="34" charset="0"/>
              </a:rPr>
              <a:t> </a:t>
            </a:r>
            <a:r>
              <a:rPr lang="en-US" altLang="en-US" sz="3000" kern="0" err="1">
                <a:solidFill>
                  <a:srgbClr val="002060"/>
                </a:solidFill>
                <a:latin typeface="Calibri" panose="020F0502020204030204" pitchFamily="34" charset="0"/>
                <a:cs typeface="Segoe UI Light" panose="020B0502040204020203" pitchFamily="34" charset="0"/>
              </a:rPr>
              <a:t>trong</a:t>
            </a:r>
            <a:r>
              <a:rPr lang="en-US" altLang="en-US" sz="3000" kern="0">
                <a:solidFill>
                  <a:srgbClr val="002060"/>
                </a:solidFill>
                <a:latin typeface="Calibri" panose="020F0502020204030204" pitchFamily="34" charset="0"/>
                <a:cs typeface="Segoe UI Light" panose="020B0502040204020203" pitchFamily="34" charset="0"/>
              </a:rPr>
              <a:t> </a:t>
            </a:r>
            <a:r>
              <a:rPr lang="en-US" altLang="en-US" sz="3000" kern="0" err="1">
                <a:solidFill>
                  <a:srgbClr val="002060"/>
                </a:solidFill>
                <a:latin typeface="Calibri" panose="020F0502020204030204" pitchFamily="34" charset="0"/>
                <a:cs typeface="Segoe UI Light" panose="020B0502040204020203" pitchFamily="34" charset="0"/>
              </a:rPr>
              <a:t>cuộc</a:t>
            </a:r>
            <a:r>
              <a:rPr lang="en-US" altLang="en-US" sz="3000" kern="0">
                <a:solidFill>
                  <a:srgbClr val="002060"/>
                </a:solidFill>
                <a:latin typeface="Calibri" panose="020F0502020204030204" pitchFamily="34" charset="0"/>
                <a:cs typeface="Segoe UI Light" panose="020B0502040204020203" pitchFamily="34" charset="0"/>
              </a:rPr>
              <a:t> </a:t>
            </a:r>
            <a:r>
              <a:rPr lang="en-US" altLang="en-US" sz="3000" kern="0" err="1">
                <a:solidFill>
                  <a:srgbClr val="002060"/>
                </a:solidFill>
                <a:latin typeface="Calibri" panose="020F0502020204030204" pitchFamily="34" charset="0"/>
                <a:cs typeface="Segoe UI Light" panose="020B0502040204020203" pitchFamily="34" charset="0"/>
              </a:rPr>
              <a:t>sống</a:t>
            </a:r>
            <a:r>
              <a:rPr lang="en-US" altLang="en-US" sz="3000" kern="0">
                <a:solidFill>
                  <a:srgbClr val="002060"/>
                </a:solidFill>
                <a:latin typeface="Calibri" panose="020F0502020204030204" pitchFamily="34" charset="0"/>
                <a:cs typeface="Segoe UI Light" panose="020B0502040204020203" pitchFamily="34" charset="0"/>
              </a:rPr>
              <a:t>. </a:t>
            </a:r>
            <a:r>
              <a:rPr lang="en-US" altLang="en-US" sz="3000" kern="0" err="1">
                <a:solidFill>
                  <a:srgbClr val="002060"/>
                </a:solidFill>
                <a:latin typeface="Calibri" panose="020F0502020204030204" pitchFamily="34" charset="0"/>
                <a:cs typeface="Segoe UI Light" panose="020B0502040204020203" pitchFamily="34" charset="0"/>
              </a:rPr>
              <a:t>Luôn</a:t>
            </a:r>
            <a:r>
              <a:rPr lang="en-US" altLang="en-US" sz="3000" kern="0">
                <a:solidFill>
                  <a:srgbClr val="002060"/>
                </a:solidFill>
                <a:latin typeface="Calibri" panose="020F0502020204030204" pitchFamily="34" charset="0"/>
                <a:cs typeface="Segoe UI Light" panose="020B0502040204020203" pitchFamily="34" charset="0"/>
              </a:rPr>
              <a:t> </a:t>
            </a:r>
            <a:r>
              <a:rPr lang="en-US" altLang="en-US" sz="3000" kern="0" err="1">
                <a:solidFill>
                  <a:srgbClr val="002060"/>
                </a:solidFill>
                <a:latin typeface="Calibri" panose="020F0502020204030204" pitchFamily="34" charset="0"/>
                <a:cs typeface="Segoe UI Light" panose="020B0502040204020203" pitchFamily="34" charset="0"/>
              </a:rPr>
              <a:t>thể</a:t>
            </a:r>
            <a:r>
              <a:rPr lang="en-US" altLang="en-US" sz="3000" kern="0">
                <a:solidFill>
                  <a:srgbClr val="002060"/>
                </a:solidFill>
                <a:latin typeface="Calibri" panose="020F0502020204030204" pitchFamily="34" charset="0"/>
                <a:cs typeface="Segoe UI Light" panose="020B0502040204020203" pitchFamily="34" charset="0"/>
              </a:rPr>
              <a:t> </a:t>
            </a:r>
            <a:r>
              <a:rPr lang="en-US" altLang="en-US" sz="3000" kern="0" err="1">
                <a:solidFill>
                  <a:srgbClr val="002060"/>
                </a:solidFill>
                <a:latin typeface="Calibri" panose="020F0502020204030204" pitchFamily="34" charset="0"/>
                <a:cs typeface="Segoe UI Light" panose="020B0502040204020203" pitchFamily="34" charset="0"/>
              </a:rPr>
              <a:t>hiện</a:t>
            </a:r>
            <a:r>
              <a:rPr lang="en-US" altLang="en-US" sz="3000" kern="0">
                <a:solidFill>
                  <a:srgbClr val="002060"/>
                </a:solidFill>
                <a:latin typeface="Calibri" panose="020F0502020204030204" pitchFamily="34" charset="0"/>
                <a:cs typeface="Segoe UI Light" panose="020B0502040204020203" pitchFamily="34" charset="0"/>
              </a:rPr>
              <a:t> </a:t>
            </a:r>
            <a:r>
              <a:rPr lang="en-US" altLang="en-US" sz="3000" kern="0" err="1">
                <a:solidFill>
                  <a:srgbClr val="002060"/>
                </a:solidFill>
                <a:latin typeface="Calibri" panose="020F0502020204030204" pitchFamily="34" charset="0"/>
                <a:cs typeface="Segoe UI Light" panose="020B0502040204020203" pitchFamily="34" charset="0"/>
              </a:rPr>
              <a:t>bản</a:t>
            </a:r>
            <a:r>
              <a:rPr lang="en-US" altLang="en-US" sz="3000" kern="0">
                <a:solidFill>
                  <a:srgbClr val="002060"/>
                </a:solidFill>
                <a:latin typeface="Calibri" panose="020F0502020204030204" pitchFamily="34" charset="0"/>
                <a:cs typeface="Segoe UI Light" panose="020B0502040204020203" pitchFamily="34" charset="0"/>
              </a:rPr>
              <a:t> </a:t>
            </a:r>
            <a:r>
              <a:rPr lang="en-US" altLang="en-US" sz="3000" kern="0" err="1">
                <a:solidFill>
                  <a:srgbClr val="002060"/>
                </a:solidFill>
                <a:latin typeface="Calibri" panose="020F0502020204030204" pitchFamily="34" charset="0"/>
                <a:cs typeface="Segoe UI Light" panose="020B0502040204020203" pitchFamily="34" charset="0"/>
              </a:rPr>
              <a:t>thân</a:t>
            </a:r>
            <a:r>
              <a:rPr lang="en-US" altLang="en-US" sz="3000" kern="0">
                <a:solidFill>
                  <a:srgbClr val="002060"/>
                </a:solidFill>
                <a:latin typeface="Calibri" panose="020F0502020204030204" pitchFamily="34" charset="0"/>
                <a:cs typeface="Segoe UI Light" panose="020B0502040204020203" pitchFamily="34" charset="0"/>
              </a:rPr>
              <a:t> </a:t>
            </a:r>
            <a:r>
              <a:rPr lang="en-US" altLang="en-US" sz="3000" kern="0" err="1">
                <a:solidFill>
                  <a:srgbClr val="002060"/>
                </a:solidFill>
                <a:latin typeface="Calibri" panose="020F0502020204030204" pitchFamily="34" charset="0"/>
                <a:cs typeface="Segoe UI Light" panose="020B0502040204020203" pitchFamily="34" charset="0"/>
              </a:rPr>
              <a:t>không</a:t>
            </a:r>
            <a:r>
              <a:rPr lang="en-US" altLang="en-US" sz="3000" kern="0">
                <a:solidFill>
                  <a:srgbClr val="002060"/>
                </a:solidFill>
                <a:latin typeface="Calibri" panose="020F0502020204030204" pitchFamily="34" charset="0"/>
                <a:cs typeface="Segoe UI Light" panose="020B0502040204020203" pitchFamily="34" charset="0"/>
              </a:rPr>
              <a:t> </a:t>
            </a:r>
            <a:r>
              <a:rPr lang="en-US" altLang="en-US" sz="3000" kern="0" err="1">
                <a:solidFill>
                  <a:srgbClr val="002060"/>
                </a:solidFill>
                <a:latin typeface="Calibri" panose="020F0502020204030204" pitchFamily="34" charset="0"/>
                <a:cs typeface="Segoe UI Light" panose="020B0502040204020203" pitchFamily="34" charset="0"/>
              </a:rPr>
              <a:t>để</a:t>
            </a:r>
            <a:r>
              <a:rPr lang="en-US" altLang="en-US" sz="3000" kern="0">
                <a:solidFill>
                  <a:srgbClr val="002060"/>
                </a:solidFill>
                <a:latin typeface="Calibri" panose="020F0502020204030204" pitchFamily="34" charset="0"/>
                <a:cs typeface="Segoe UI Light" panose="020B0502040204020203" pitchFamily="34" charset="0"/>
              </a:rPr>
              <a:t> </a:t>
            </a:r>
            <a:r>
              <a:rPr lang="en-US" altLang="en-US" sz="3000" kern="0" err="1">
                <a:solidFill>
                  <a:srgbClr val="002060"/>
                </a:solidFill>
                <a:latin typeface="Calibri" panose="020F0502020204030204" pitchFamily="34" charset="0"/>
                <a:cs typeface="Segoe UI Light" panose="020B0502040204020203" pitchFamily="34" charset="0"/>
              </a:rPr>
              <a:t>người</a:t>
            </a:r>
            <a:r>
              <a:rPr lang="en-US" altLang="en-US" sz="3000" kern="0">
                <a:solidFill>
                  <a:srgbClr val="002060"/>
                </a:solidFill>
                <a:latin typeface="Calibri" panose="020F0502020204030204" pitchFamily="34" charset="0"/>
                <a:cs typeface="Segoe UI Light" panose="020B0502040204020203" pitchFamily="34" charset="0"/>
              </a:rPr>
              <a:t> </a:t>
            </a:r>
            <a:r>
              <a:rPr lang="en-US" altLang="en-US" sz="3000" kern="0" err="1">
                <a:solidFill>
                  <a:srgbClr val="002060"/>
                </a:solidFill>
                <a:latin typeface="Calibri" panose="020F0502020204030204" pitchFamily="34" charset="0"/>
                <a:cs typeface="Segoe UI Light" panose="020B0502040204020203" pitchFamily="34" charset="0"/>
              </a:rPr>
              <a:t>khác</a:t>
            </a:r>
            <a:r>
              <a:rPr lang="en-US" altLang="en-US" sz="3000" kern="0">
                <a:solidFill>
                  <a:srgbClr val="002060"/>
                </a:solidFill>
                <a:latin typeface="Calibri" panose="020F0502020204030204" pitchFamily="34" charset="0"/>
                <a:cs typeface="Segoe UI Light" panose="020B0502040204020203" pitchFamily="34" charset="0"/>
              </a:rPr>
              <a:t> </a:t>
            </a:r>
            <a:r>
              <a:rPr lang="en-US" altLang="en-US" sz="3000" kern="0" err="1">
                <a:solidFill>
                  <a:srgbClr val="002060"/>
                </a:solidFill>
                <a:latin typeface="Calibri" panose="020F0502020204030204" pitchFamily="34" charset="0"/>
                <a:cs typeface="Segoe UI Light" panose="020B0502040204020203" pitchFamily="34" charset="0"/>
              </a:rPr>
              <a:t>nhìn</a:t>
            </a:r>
            <a:r>
              <a:rPr lang="en-US" altLang="en-US" sz="3000" kern="0">
                <a:solidFill>
                  <a:srgbClr val="002060"/>
                </a:solidFill>
                <a:latin typeface="Calibri" panose="020F0502020204030204" pitchFamily="34" charset="0"/>
                <a:cs typeface="Segoe UI Light" panose="020B0502040204020203" pitchFamily="34" charset="0"/>
              </a:rPr>
              <a:t> </a:t>
            </a:r>
            <a:r>
              <a:rPr lang="en-US" altLang="en-US" sz="3000" kern="0" err="1">
                <a:solidFill>
                  <a:srgbClr val="002060"/>
                </a:solidFill>
                <a:latin typeface="Calibri" panose="020F0502020204030204" pitchFamily="34" charset="0"/>
                <a:cs typeface="Segoe UI Light" panose="020B0502040204020203" pitchFamily="34" charset="0"/>
              </a:rPr>
              <a:t>thấy</a:t>
            </a:r>
            <a:r>
              <a:rPr lang="en-US" altLang="en-US" sz="3000" kern="0">
                <a:solidFill>
                  <a:srgbClr val="002060"/>
                </a:solidFill>
                <a:latin typeface="Calibri" panose="020F0502020204030204" pitchFamily="34" charset="0"/>
                <a:cs typeface="Segoe UI Light" panose="020B0502040204020203" pitchFamily="34" charset="0"/>
              </a:rPr>
              <a:t> </a:t>
            </a:r>
            <a:r>
              <a:rPr lang="en-US" altLang="en-US" sz="3000" kern="0" err="1">
                <a:solidFill>
                  <a:srgbClr val="002060"/>
                </a:solidFill>
                <a:latin typeface="Calibri" panose="020F0502020204030204" pitchFamily="34" charset="0"/>
                <a:cs typeface="Segoe UI Light" panose="020B0502040204020203" pitchFamily="34" charset="0"/>
              </a:rPr>
              <a:t>sự</a:t>
            </a:r>
            <a:r>
              <a:rPr lang="en-US" altLang="en-US" sz="3000" kern="0">
                <a:solidFill>
                  <a:srgbClr val="002060"/>
                </a:solidFill>
                <a:latin typeface="Calibri" panose="020F0502020204030204" pitchFamily="34" charset="0"/>
                <a:cs typeface="Segoe UI Light" panose="020B0502040204020203" pitchFamily="34" charset="0"/>
              </a:rPr>
              <a:t> </a:t>
            </a:r>
            <a:r>
              <a:rPr lang="en-US" altLang="en-US" sz="3000" kern="0" err="1">
                <a:solidFill>
                  <a:srgbClr val="002060"/>
                </a:solidFill>
                <a:latin typeface="Calibri" panose="020F0502020204030204" pitchFamily="34" charset="0"/>
                <a:cs typeface="Segoe UI Light" panose="020B0502040204020203" pitchFamily="34" charset="0"/>
              </a:rPr>
              <a:t>yếu</a:t>
            </a:r>
            <a:r>
              <a:rPr lang="en-US" altLang="en-US" sz="3000" kern="0">
                <a:solidFill>
                  <a:srgbClr val="002060"/>
                </a:solidFill>
                <a:latin typeface="Calibri" panose="020F0502020204030204" pitchFamily="34" charset="0"/>
                <a:cs typeface="Segoe UI Light" panose="020B0502040204020203" pitchFamily="34" charset="0"/>
              </a:rPr>
              <a:t> </a:t>
            </a:r>
            <a:r>
              <a:rPr lang="en-US" altLang="en-US" sz="3000" kern="0" err="1">
                <a:solidFill>
                  <a:srgbClr val="002060"/>
                </a:solidFill>
                <a:latin typeface="Calibri" panose="020F0502020204030204" pitchFamily="34" charset="0"/>
                <a:cs typeface="Segoe UI Light" panose="020B0502040204020203" pitchFamily="34" charset="0"/>
              </a:rPr>
              <a:t>ớt</a:t>
            </a:r>
            <a:r>
              <a:rPr lang="en-US" altLang="en-US" sz="3000" kern="0">
                <a:solidFill>
                  <a:srgbClr val="002060"/>
                </a:solidFill>
                <a:latin typeface="Calibri" panose="020F0502020204030204" pitchFamily="34" charset="0"/>
                <a:cs typeface="Segoe UI Light" panose="020B0502040204020203" pitchFamily="34" charset="0"/>
              </a:rPr>
              <a:t> </a:t>
            </a:r>
            <a:r>
              <a:rPr lang="en-US" altLang="en-US" sz="3000" kern="0" err="1">
                <a:solidFill>
                  <a:srgbClr val="002060"/>
                </a:solidFill>
                <a:latin typeface="Calibri" panose="020F0502020204030204" pitchFamily="34" charset="0"/>
                <a:cs typeface="Segoe UI Light" panose="020B0502040204020203" pitchFamily="34" charset="0"/>
              </a:rPr>
              <a:t>của</a:t>
            </a:r>
            <a:r>
              <a:rPr lang="en-US" altLang="en-US" sz="3000" kern="0">
                <a:solidFill>
                  <a:srgbClr val="002060"/>
                </a:solidFill>
                <a:latin typeface="Calibri" panose="020F0502020204030204" pitchFamily="34" charset="0"/>
                <a:cs typeface="Segoe UI Light" panose="020B0502040204020203" pitchFamily="34" charset="0"/>
              </a:rPr>
              <a:t> </a:t>
            </a:r>
            <a:r>
              <a:rPr lang="en-US" altLang="en-US" sz="3000" kern="0" err="1">
                <a:solidFill>
                  <a:srgbClr val="002060"/>
                </a:solidFill>
                <a:latin typeface="Calibri" panose="020F0502020204030204" pitchFamily="34" charset="0"/>
                <a:cs typeface="Segoe UI Light" panose="020B0502040204020203" pitchFamily="34" charset="0"/>
              </a:rPr>
              <a:t>mình</a:t>
            </a:r>
            <a:r>
              <a:rPr lang="en-US" altLang="en-US" sz="3000" kern="0">
                <a:solidFill>
                  <a:srgbClr val="002060"/>
                </a:solidFill>
                <a:latin typeface="Calibri" panose="020F0502020204030204" pitchFamily="34" charset="0"/>
                <a:cs typeface="Segoe UI Light" panose="020B0502040204020203" pitchFamily="34" charset="0"/>
              </a:rPr>
              <a:t>. </a:t>
            </a:r>
          </a:p>
          <a:p>
            <a:pPr algn="ju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en-US" sz="3000" kern="0">
                <a:solidFill>
                  <a:srgbClr val="002060"/>
                </a:solidFill>
                <a:latin typeface="Calibri" panose="020F0502020204030204" pitchFamily="34" charset="0"/>
                <a:cs typeface="Segoe UI Light" panose="020B0502040204020203" pitchFamily="34" charset="0"/>
              </a:rPr>
              <a:t>-&gt; </a:t>
            </a:r>
            <a:r>
              <a:rPr lang="en-US" altLang="en-US" sz="3000" kern="0" err="1">
                <a:solidFill>
                  <a:srgbClr val="002060"/>
                </a:solidFill>
                <a:latin typeface="Calibri" panose="020F0502020204030204" pitchFamily="34" charset="0"/>
                <a:cs typeface="Segoe UI Light" panose="020B0502040204020203" pitchFamily="34" charset="0"/>
              </a:rPr>
              <a:t>Luôn</a:t>
            </a:r>
            <a:r>
              <a:rPr lang="en-US" altLang="en-US" sz="3000" kern="0">
                <a:solidFill>
                  <a:srgbClr val="002060"/>
                </a:solidFill>
                <a:latin typeface="Calibri" panose="020F0502020204030204" pitchFamily="34" charset="0"/>
                <a:cs typeface="Segoe UI Light" panose="020B0502040204020203" pitchFamily="34" charset="0"/>
              </a:rPr>
              <a:t> </a:t>
            </a:r>
            <a:r>
              <a:rPr lang="en-US" altLang="en-US" sz="3000" kern="0" err="1">
                <a:solidFill>
                  <a:srgbClr val="002060"/>
                </a:solidFill>
                <a:latin typeface="Calibri" panose="020F0502020204030204" pitchFamily="34" charset="0"/>
                <a:cs typeface="Segoe UI Light" panose="020B0502040204020203" pitchFamily="34" charset="0"/>
              </a:rPr>
              <a:t>tạo</a:t>
            </a:r>
            <a:r>
              <a:rPr lang="en-US" altLang="en-US" sz="3000" kern="0">
                <a:solidFill>
                  <a:srgbClr val="002060"/>
                </a:solidFill>
                <a:latin typeface="Calibri" panose="020F0502020204030204" pitchFamily="34" charset="0"/>
                <a:cs typeface="Segoe UI Light" panose="020B0502040204020203" pitchFamily="34" charset="0"/>
              </a:rPr>
              <a:t> </a:t>
            </a:r>
            <a:r>
              <a:rPr lang="en-US" altLang="en-US" sz="3000" kern="0" err="1">
                <a:solidFill>
                  <a:srgbClr val="002060"/>
                </a:solidFill>
                <a:latin typeface="Calibri" panose="020F0502020204030204" pitchFamily="34" charset="0"/>
                <a:cs typeface="Segoe UI Light" panose="020B0502040204020203" pitchFamily="34" charset="0"/>
              </a:rPr>
              <a:t>điểm</a:t>
            </a:r>
            <a:r>
              <a:rPr lang="en-US" altLang="en-US" sz="3000" kern="0">
                <a:solidFill>
                  <a:srgbClr val="002060"/>
                </a:solidFill>
                <a:latin typeface="Calibri" panose="020F0502020204030204" pitchFamily="34" charset="0"/>
                <a:cs typeface="Segoe UI Light" panose="020B0502040204020203" pitchFamily="34" charset="0"/>
              </a:rPr>
              <a:t> </a:t>
            </a:r>
            <a:r>
              <a:rPr lang="en-US" altLang="en-US" sz="3000" kern="0" err="1">
                <a:solidFill>
                  <a:srgbClr val="002060"/>
                </a:solidFill>
                <a:latin typeface="Calibri" panose="020F0502020204030204" pitchFamily="34" charset="0"/>
                <a:cs typeface="Segoe UI Light" panose="020B0502040204020203" pitchFamily="34" charset="0"/>
              </a:rPr>
              <a:t>tốt</a:t>
            </a:r>
            <a:r>
              <a:rPr lang="en-US" altLang="en-US" sz="3000" kern="0">
                <a:solidFill>
                  <a:srgbClr val="002060"/>
                </a:solidFill>
                <a:latin typeface="Calibri" panose="020F0502020204030204" pitchFamily="34" charset="0"/>
                <a:cs typeface="Segoe UI Light" panose="020B0502040204020203" pitchFamily="34" charset="0"/>
              </a:rPr>
              <a:t> </a:t>
            </a:r>
            <a:r>
              <a:rPr lang="en-US" altLang="en-US" sz="3000" kern="0" err="1">
                <a:solidFill>
                  <a:srgbClr val="002060"/>
                </a:solidFill>
                <a:latin typeface="Calibri" panose="020F0502020204030204" pitchFamily="34" charset="0"/>
                <a:cs typeface="Segoe UI Light" panose="020B0502040204020203" pitchFamily="34" charset="0"/>
              </a:rPr>
              <a:t>trong</a:t>
            </a:r>
            <a:r>
              <a:rPr lang="en-US" altLang="en-US" sz="3000" kern="0">
                <a:solidFill>
                  <a:srgbClr val="002060"/>
                </a:solidFill>
                <a:latin typeface="Calibri" panose="020F0502020204030204" pitchFamily="34" charset="0"/>
                <a:cs typeface="Segoe UI Light" panose="020B0502040204020203" pitchFamily="34" charset="0"/>
              </a:rPr>
              <a:t> </a:t>
            </a:r>
            <a:r>
              <a:rPr lang="en-US" altLang="en-US" sz="3000" kern="0" err="1">
                <a:solidFill>
                  <a:srgbClr val="002060"/>
                </a:solidFill>
                <a:latin typeface="Calibri" panose="020F0502020204030204" pitchFamily="34" charset="0"/>
                <a:cs typeface="Segoe UI Light" panose="020B0502040204020203" pitchFamily="34" charset="0"/>
              </a:rPr>
              <a:t>việc</a:t>
            </a:r>
            <a:r>
              <a:rPr lang="en-US" altLang="en-US" sz="3000" kern="0">
                <a:solidFill>
                  <a:srgbClr val="002060"/>
                </a:solidFill>
                <a:latin typeface="Calibri" panose="020F0502020204030204" pitchFamily="34" charset="0"/>
                <a:cs typeface="Segoe UI Light" panose="020B0502040204020203" pitchFamily="34" charset="0"/>
              </a:rPr>
              <a:t> </a:t>
            </a:r>
            <a:r>
              <a:rPr lang="en-US" altLang="en-US" sz="3000" kern="0" err="1">
                <a:solidFill>
                  <a:srgbClr val="002060"/>
                </a:solidFill>
                <a:latin typeface="Calibri" panose="020F0502020204030204" pitchFamily="34" charset="0"/>
                <a:cs typeface="Segoe UI Light" panose="020B0502040204020203" pitchFamily="34" charset="0"/>
              </a:rPr>
              <a:t>đủ</a:t>
            </a:r>
            <a:r>
              <a:rPr lang="en-US" altLang="en-US" sz="3000" kern="0">
                <a:solidFill>
                  <a:srgbClr val="002060"/>
                </a:solidFill>
                <a:latin typeface="Calibri" panose="020F0502020204030204" pitchFamily="34" charset="0"/>
                <a:cs typeface="Segoe UI Light" panose="020B0502040204020203" pitchFamily="34" charset="0"/>
              </a:rPr>
              <a:t> </a:t>
            </a:r>
            <a:r>
              <a:rPr lang="en-US" altLang="en-US" sz="3000" kern="0" err="1">
                <a:solidFill>
                  <a:srgbClr val="002060"/>
                </a:solidFill>
                <a:latin typeface="Calibri" panose="020F0502020204030204" pitchFamily="34" charset="0"/>
                <a:cs typeface="Segoe UI Light" panose="020B0502040204020203" pitchFamily="34" charset="0"/>
              </a:rPr>
              <a:t>sức</a:t>
            </a:r>
            <a:r>
              <a:rPr lang="en-US" altLang="en-US" sz="3000" kern="0">
                <a:solidFill>
                  <a:srgbClr val="002060"/>
                </a:solidFill>
                <a:latin typeface="Calibri" panose="020F0502020204030204" pitchFamily="34" charset="0"/>
                <a:cs typeface="Segoe UI Light" panose="020B0502040204020203" pitchFamily="34" charset="0"/>
              </a:rPr>
              <a:t> </a:t>
            </a:r>
            <a:r>
              <a:rPr lang="en-US" altLang="en-US" sz="3000" kern="0" err="1">
                <a:solidFill>
                  <a:srgbClr val="002060"/>
                </a:solidFill>
                <a:latin typeface="Calibri" panose="020F0502020204030204" pitchFamily="34" charset="0"/>
                <a:cs typeface="Segoe UI Light" panose="020B0502040204020203" pitchFamily="34" charset="0"/>
              </a:rPr>
              <a:t>khỏe</a:t>
            </a:r>
            <a:r>
              <a:rPr lang="en-US" altLang="en-US" sz="3000" kern="0">
                <a:solidFill>
                  <a:srgbClr val="002060"/>
                </a:solidFill>
                <a:latin typeface="Calibri" panose="020F0502020204030204" pitchFamily="34" charset="0"/>
                <a:cs typeface="Segoe UI Light" panose="020B0502040204020203" pitchFamily="34" charset="0"/>
              </a:rPr>
              <a:t> </a:t>
            </a:r>
            <a:r>
              <a:rPr lang="en-US" altLang="en-US" sz="3000" kern="0" err="1">
                <a:solidFill>
                  <a:srgbClr val="002060"/>
                </a:solidFill>
                <a:latin typeface="Calibri" panose="020F0502020204030204" pitchFamily="34" charset="0"/>
                <a:cs typeface="Segoe UI Light" panose="020B0502040204020203" pitchFamily="34" charset="0"/>
              </a:rPr>
              <a:t>để</a:t>
            </a:r>
            <a:r>
              <a:rPr lang="en-US" altLang="en-US" sz="3000" kern="0">
                <a:solidFill>
                  <a:srgbClr val="002060"/>
                </a:solidFill>
                <a:latin typeface="Calibri" panose="020F0502020204030204" pitchFamily="34" charset="0"/>
                <a:cs typeface="Segoe UI Light" panose="020B0502040204020203" pitchFamily="34" charset="0"/>
              </a:rPr>
              <a:t> </a:t>
            </a:r>
            <a:r>
              <a:rPr lang="en-US" altLang="en-US" sz="3000" kern="0" err="1">
                <a:solidFill>
                  <a:srgbClr val="002060"/>
                </a:solidFill>
                <a:latin typeface="Calibri" panose="020F0502020204030204" pitchFamily="34" charset="0"/>
                <a:cs typeface="Segoe UI Light" panose="020B0502040204020203" pitchFamily="34" charset="0"/>
              </a:rPr>
              <a:t>làm</a:t>
            </a:r>
            <a:r>
              <a:rPr lang="en-US" altLang="en-US" sz="3000" kern="0">
                <a:solidFill>
                  <a:srgbClr val="002060"/>
                </a:solidFill>
                <a:latin typeface="Calibri" panose="020F0502020204030204" pitchFamily="34" charset="0"/>
                <a:cs typeface="Segoe UI Light" panose="020B0502040204020203" pitchFamily="34" charset="0"/>
              </a:rPr>
              <a:t> </a:t>
            </a:r>
            <a:r>
              <a:rPr lang="en-US" altLang="en-US" sz="3000" kern="0" err="1">
                <a:solidFill>
                  <a:srgbClr val="002060"/>
                </a:solidFill>
                <a:latin typeface="Calibri" panose="020F0502020204030204" pitchFamily="34" charset="0"/>
                <a:cs typeface="Segoe UI Light" panose="020B0502040204020203" pitchFamily="34" charset="0"/>
              </a:rPr>
              <a:t>việc</a:t>
            </a:r>
            <a:r>
              <a:rPr lang="en-US" altLang="en-US" sz="3000" kern="0">
                <a:solidFill>
                  <a:srgbClr val="002060"/>
                </a:solidFill>
                <a:latin typeface="Calibri" panose="020F0502020204030204" pitchFamily="34" charset="0"/>
                <a:cs typeface="Segoe UI Light" panose="020B0502040204020203" pitchFamily="34" charset="0"/>
              </a:rPr>
              <a:t>.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2757" y="202111"/>
            <a:ext cx="1188085" cy="814978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34000" y="4462522"/>
            <a:ext cx="2724150" cy="1676400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304494066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7772400" cy="1362075"/>
          </a:xfrm>
        </p:spPr>
        <p:txBody>
          <a:bodyPr/>
          <a:lstStyle/>
          <a:p>
            <a:pPr algn="ctr"/>
            <a:r>
              <a:rPr lang="en-US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cs typeface="Segoe UI Light" panose="020B0502040204020203" pitchFamily="34" charset="0"/>
              </a:rPr>
              <a:t>12</a:t>
            </a:r>
            <a:r>
              <a:rPr lang="en-US" sz="320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cs typeface="Segoe UI Light" panose="020B0502040204020203" pitchFamily="34" charset="0"/>
              </a:rPr>
              <a:t> </a:t>
            </a:r>
            <a:r>
              <a:rPr lang="en-US" sz="320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cs typeface="Segoe UI Light" panose="020B0502040204020203" pitchFamily="34" charset="0"/>
              </a:rPr>
              <a:t>nguyên</a:t>
            </a:r>
            <a:r>
              <a:rPr lang="en-US" sz="320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cs typeface="Segoe UI Light" panose="020B0502040204020203" pitchFamily="34" charset="0"/>
              </a:rPr>
              <a:t> </a:t>
            </a:r>
            <a:r>
              <a:rPr lang="en-US" sz="320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cs typeface="Segoe UI Light" panose="020B0502040204020203" pitchFamily="34" charset="0"/>
              </a:rPr>
              <a:t>tắc</a:t>
            </a:r>
            <a:r>
              <a:rPr lang="en-US" sz="320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cs typeface="Segoe UI Light" panose="020B0502040204020203" pitchFamily="34" charset="0"/>
              </a:rPr>
              <a:t> </a:t>
            </a:r>
            <a:r>
              <a:rPr lang="en-US" sz="3200">
                <a:latin typeface="Calibri" panose="020F0502020204030204" pitchFamily="34" charset="0"/>
                <a:cs typeface="Segoe UI Light" panose="020B0502040204020203" pitchFamily="34" charset="0"/>
              </a:rPr>
              <a:t/>
            </a:r>
            <a:br>
              <a:rPr lang="en-US" sz="3200">
                <a:latin typeface="Calibri" panose="020F0502020204030204" pitchFamily="34" charset="0"/>
                <a:cs typeface="Segoe UI Light" panose="020B0502040204020203" pitchFamily="34" charset="0"/>
              </a:rPr>
            </a:br>
            <a:r>
              <a:rPr lang="en-US" sz="3200" err="1">
                <a:latin typeface="Calibri" panose="020F0502020204030204" pitchFamily="34" charset="0"/>
                <a:cs typeface="Segoe UI Light" panose="020B0502040204020203" pitchFamily="34" charset="0"/>
              </a:rPr>
              <a:t>để</a:t>
            </a:r>
            <a:r>
              <a:rPr lang="en-US" sz="3200">
                <a:latin typeface="Calibri" panose="020F0502020204030204" pitchFamily="34" charset="0"/>
                <a:cs typeface="Segoe UI Light" panose="020B0502040204020203" pitchFamily="34" charset="0"/>
              </a:rPr>
              <a:t> </a:t>
            </a:r>
            <a:r>
              <a:rPr lang="en-US" sz="3200" err="1">
                <a:latin typeface="Calibri" panose="020F0502020204030204" pitchFamily="34" charset="0"/>
                <a:cs typeface="Segoe UI Light" panose="020B0502040204020203" pitchFamily="34" charset="0"/>
              </a:rPr>
              <a:t>phái</a:t>
            </a:r>
            <a:r>
              <a:rPr lang="en-US" sz="3200">
                <a:latin typeface="Calibri" panose="020F0502020204030204" pitchFamily="34" charset="0"/>
                <a:cs typeface="Segoe UI Light" panose="020B0502040204020203" pitchFamily="34" charset="0"/>
              </a:rPr>
              <a:t> </a:t>
            </a:r>
            <a:r>
              <a:rPr lang="en-US" sz="3200" err="1">
                <a:latin typeface="Calibri" panose="020F0502020204030204" pitchFamily="34" charset="0"/>
                <a:cs typeface="Segoe UI Light" panose="020B0502040204020203" pitchFamily="34" charset="0"/>
              </a:rPr>
              <a:t>nữ</a:t>
            </a:r>
            <a:r>
              <a:rPr lang="en-US" sz="3200">
                <a:latin typeface="Calibri" panose="020F0502020204030204" pitchFamily="34" charset="0"/>
                <a:cs typeface="Segoe UI Light" panose="020B0502040204020203" pitchFamily="34" charset="0"/>
              </a:rPr>
              <a:t> </a:t>
            </a:r>
            <a:r>
              <a:rPr lang="en-US" sz="3200" err="1">
                <a:latin typeface="Calibri" panose="020F0502020204030204" pitchFamily="34" charset="0"/>
                <a:cs typeface="Segoe UI Light" panose="020B0502040204020203" pitchFamily="34" charset="0"/>
              </a:rPr>
              <a:t>thành</a:t>
            </a:r>
            <a:r>
              <a:rPr lang="en-US" sz="3200">
                <a:latin typeface="Calibri" panose="020F0502020204030204" pitchFamily="34" charset="0"/>
                <a:cs typeface="Segoe UI Light" panose="020B0502040204020203" pitchFamily="34" charset="0"/>
              </a:rPr>
              <a:t> </a:t>
            </a:r>
            <a:r>
              <a:rPr lang="en-US" sz="3200" err="1">
                <a:latin typeface="Calibri" panose="020F0502020204030204" pitchFamily="34" charset="0"/>
                <a:cs typeface="Segoe UI Light" panose="020B0502040204020203" pitchFamily="34" charset="0"/>
              </a:rPr>
              <a:t>công</a:t>
            </a:r>
            <a:endParaRPr lang="en-US" sz="3200">
              <a:latin typeface="Calibri" panose="020F0502020204030204" pitchFamily="34" charset="0"/>
              <a:cs typeface="Segoe UI Light" panose="020B0502040204020203" pitchFamily="34" charset="0"/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2500" y="2590800"/>
            <a:ext cx="6781800" cy="4038600"/>
          </a:xfrm>
          <a:prstGeom prst="chord">
            <a:avLst>
              <a:gd name="adj1" fmla="val 8447384"/>
              <a:gd name="adj2" fmla="val 2134861"/>
            </a:avLst>
          </a:prstGeom>
          <a:effectLst>
            <a:outerShdw blurRad="76200" dir="13500000" sy="23000" kx="1200000" algn="br" rotWithShape="0">
              <a:prstClr val="black">
                <a:alpha val="20000"/>
              </a:prstClr>
            </a:outerShdw>
            <a:softEdge rad="0"/>
          </a:effectLst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1960" y="583192"/>
            <a:ext cx="1188085" cy="814978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810159961"/>
      </p:ext>
    </p:extLst>
  </p:cSld>
  <p:clrMapOvr>
    <a:masterClrMapping/>
  </p:clrMapOvr>
  <p:transition>
    <p:fade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b="9248"/>
          <a:stretch/>
        </p:blipFill>
        <p:spPr>
          <a:xfrm>
            <a:off x="0" y="3810000"/>
            <a:ext cx="9144000" cy="3200400"/>
          </a:xfrm>
          <a:prstGeom prst="rect">
            <a:avLst/>
          </a:prstGeom>
        </p:spPr>
      </p:pic>
      <p:graphicFrame>
        <p:nvGraphicFramePr>
          <p:cNvPr id="6" name="Chart 5"/>
          <p:cNvGraphicFramePr/>
          <p:nvPr>
            <p:extLst>
              <p:ext uri="{D42A27DB-BD31-4B8C-83A1-F6EECF244321}">
                <p14:modId xmlns="" xmlns:p14="http://schemas.microsoft.com/office/powerpoint/2010/main" val="1285145579"/>
              </p:ext>
            </p:extLst>
          </p:nvPr>
        </p:nvGraphicFramePr>
        <p:xfrm>
          <a:off x="1066800" y="1536700"/>
          <a:ext cx="6096000" cy="45466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3" name="TextBox 2"/>
          <p:cNvSpPr txBox="1"/>
          <p:nvPr/>
        </p:nvSpPr>
        <p:spPr>
          <a:xfrm>
            <a:off x="1981200" y="332601"/>
            <a:ext cx="5632247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000" b="1">
                <a:solidFill>
                  <a:schemeClr val="accent2">
                    <a:lumMod val="50000"/>
                  </a:schemeClr>
                </a:solidFill>
                <a:latin typeface="Calibri" panose="020F0502020204030204" pitchFamily="34" charset="0"/>
                <a:cs typeface="Segoe UI Semibold" panose="020B0702040204020203" pitchFamily="34" charset="0"/>
              </a:rPr>
              <a:t>NT1: MỘT CUỘC SỐNG CÂN BẰNG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2757" y="202111"/>
            <a:ext cx="1188085" cy="81497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63592" y="3159899"/>
            <a:ext cx="2619375" cy="1743075"/>
          </a:xfrm>
          <a:prstGeom prst="heart">
            <a:avLst/>
          </a:prstGeom>
        </p:spPr>
      </p:pic>
      <p:sp>
        <p:nvSpPr>
          <p:cNvPr id="5" name="Right Arrow 4"/>
          <p:cNvSpPr/>
          <p:nvPr/>
        </p:nvSpPr>
        <p:spPr>
          <a:xfrm>
            <a:off x="5496039" y="1536700"/>
            <a:ext cx="762000" cy="442873"/>
          </a:xfrm>
          <a:prstGeom prst="rightArrow">
            <a:avLst/>
          </a:prstGeom>
          <a:ln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40766" y="1332348"/>
            <a:ext cx="942201" cy="942201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2634962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val 6"/>
          <p:cNvSpPr/>
          <p:nvPr/>
        </p:nvSpPr>
        <p:spPr>
          <a:xfrm>
            <a:off x="914400" y="1322172"/>
            <a:ext cx="2209800" cy="2003110"/>
          </a:xfrm>
          <a:prstGeom prst="ellipse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540807" y="1295400"/>
            <a:ext cx="2209800" cy="2133600"/>
          </a:xfrm>
          <a:solidFill>
            <a:schemeClr val="accent1">
              <a:lumMod val="60000"/>
              <a:lumOff val="40000"/>
            </a:schemeClr>
          </a:solidFill>
        </p:spPr>
        <p:txBody>
          <a:bodyPr lIns="91440" tIns="91440" bIns="91440" anchor="ctr" anchorCtr="0"/>
          <a:lstStyle/>
          <a:p>
            <a:pPr algn="ctr"/>
            <a:endParaRPr lang="en-US" sz="3500">
              <a:solidFill>
                <a:schemeClr val="accent5">
                  <a:lumMod val="25000"/>
                </a:schemeClr>
              </a:solidFill>
              <a:latin typeface="Calibri" panose="020F0502020204030204" pitchFamily="34" charset="0"/>
            </a:endParaRPr>
          </a:p>
          <a:p>
            <a:pPr algn="ctr"/>
            <a:endParaRPr lang="en-US" sz="3500">
              <a:solidFill>
                <a:schemeClr val="accent5">
                  <a:lumMod val="25000"/>
                </a:schemeClr>
              </a:solidFill>
              <a:latin typeface="Calibri" panose="020F0502020204030204" pitchFamily="34" charset="0"/>
            </a:endParaRPr>
          </a:p>
          <a:p>
            <a:pPr algn="ctr"/>
            <a:endParaRPr lang="en-US" sz="3500">
              <a:solidFill>
                <a:schemeClr val="accent5">
                  <a:lumMod val="25000"/>
                </a:schemeClr>
              </a:solidFill>
              <a:latin typeface="Calibri" panose="020F0502020204030204" pitchFamily="34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831137" y="1425890"/>
            <a:ext cx="2514600" cy="1708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500" err="1">
                <a:solidFill>
                  <a:schemeClr val="accent6">
                    <a:lumMod val="75000"/>
                  </a:schemeClr>
                </a:solidFill>
                <a:latin typeface="Calibri" panose="020F0502020204030204" pitchFamily="34" charset="0"/>
              </a:rPr>
              <a:t>Hãy</a:t>
            </a:r>
            <a:r>
              <a:rPr lang="en-US" sz="3500">
                <a:solidFill>
                  <a:schemeClr val="accent6">
                    <a:lumMod val="75000"/>
                  </a:schemeClr>
                </a:solidFill>
                <a:latin typeface="Calibri" panose="020F0502020204030204" pitchFamily="34" charset="0"/>
              </a:rPr>
              <a:t> </a:t>
            </a:r>
            <a:r>
              <a:rPr lang="en-US" sz="3500" err="1">
                <a:solidFill>
                  <a:schemeClr val="accent6">
                    <a:lumMod val="75000"/>
                  </a:schemeClr>
                </a:solidFill>
                <a:latin typeface="Calibri" panose="020F0502020204030204" pitchFamily="34" charset="0"/>
              </a:rPr>
              <a:t>tự</a:t>
            </a:r>
            <a:r>
              <a:rPr lang="en-US" sz="3500">
                <a:solidFill>
                  <a:schemeClr val="accent6">
                    <a:lumMod val="75000"/>
                  </a:schemeClr>
                </a:solidFill>
                <a:latin typeface="Calibri" panose="020F0502020204030204" pitchFamily="34" charset="0"/>
              </a:rPr>
              <a:t> </a:t>
            </a:r>
          </a:p>
          <a:p>
            <a:pPr algn="ctr"/>
            <a:r>
              <a:rPr lang="en-US" sz="3500" err="1">
                <a:solidFill>
                  <a:schemeClr val="accent6">
                    <a:lumMod val="75000"/>
                  </a:schemeClr>
                </a:solidFill>
                <a:latin typeface="Calibri" panose="020F0502020204030204" pitchFamily="34" charset="0"/>
              </a:rPr>
              <a:t>biết</a:t>
            </a:r>
            <a:r>
              <a:rPr lang="en-US" sz="3500">
                <a:solidFill>
                  <a:schemeClr val="accent6">
                    <a:lumMod val="75000"/>
                  </a:schemeClr>
                </a:solidFill>
                <a:latin typeface="Calibri" panose="020F0502020204030204" pitchFamily="34" charset="0"/>
              </a:rPr>
              <a:t> </a:t>
            </a:r>
            <a:r>
              <a:rPr lang="en-US" sz="3500" err="1">
                <a:solidFill>
                  <a:schemeClr val="accent6">
                    <a:lumMod val="75000"/>
                  </a:schemeClr>
                </a:solidFill>
                <a:latin typeface="Calibri" panose="020F0502020204030204" pitchFamily="34" charset="0"/>
              </a:rPr>
              <a:t>mình</a:t>
            </a:r>
            <a:r>
              <a:rPr lang="en-US" sz="3500">
                <a:solidFill>
                  <a:schemeClr val="accent6">
                    <a:lumMod val="75000"/>
                  </a:schemeClr>
                </a:solidFill>
                <a:latin typeface="Calibri" panose="020F0502020204030204" pitchFamily="34" charset="0"/>
              </a:rPr>
              <a:t> </a:t>
            </a:r>
            <a:r>
              <a:rPr lang="en-US" sz="3500" err="1">
                <a:solidFill>
                  <a:schemeClr val="accent6">
                    <a:lumMod val="75000"/>
                  </a:schemeClr>
                </a:solidFill>
                <a:latin typeface="Calibri" panose="020F0502020204030204" pitchFamily="34" charset="0"/>
              </a:rPr>
              <a:t>muốn</a:t>
            </a:r>
            <a:r>
              <a:rPr lang="en-US" sz="3500">
                <a:solidFill>
                  <a:schemeClr val="accent6">
                    <a:lumMod val="75000"/>
                  </a:schemeClr>
                </a:solidFill>
                <a:latin typeface="Calibri" panose="020F0502020204030204" pitchFamily="34" charset="0"/>
              </a:rPr>
              <a:t> </a:t>
            </a:r>
            <a:r>
              <a:rPr lang="en-US" sz="3500" err="1">
                <a:solidFill>
                  <a:schemeClr val="accent6">
                    <a:lumMod val="75000"/>
                  </a:schemeClr>
                </a:solidFill>
                <a:latin typeface="Calibri" panose="020F0502020204030204" pitchFamily="34" charset="0"/>
              </a:rPr>
              <a:t>gì</a:t>
            </a:r>
            <a:r>
              <a:rPr lang="en-US" sz="3500">
                <a:solidFill>
                  <a:schemeClr val="accent6">
                    <a:lumMod val="75000"/>
                  </a:schemeClr>
                </a:solidFill>
                <a:latin typeface="Calibri" panose="020F0502020204030204" pitchFamily="34" charset="0"/>
              </a:rPr>
              <a:t>?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1981200" y="332601"/>
            <a:ext cx="5632247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000" b="1">
                <a:solidFill>
                  <a:schemeClr val="accent2">
                    <a:lumMod val="50000"/>
                  </a:schemeClr>
                </a:solidFill>
                <a:latin typeface="Calibri" panose="020F0502020204030204" pitchFamily="34" charset="0"/>
                <a:cs typeface="Segoe UI Semibold" panose="020B0702040204020203" pitchFamily="34" charset="0"/>
              </a:rPr>
              <a:t>NT1: MỘT CUỘC SỐNG CÂN BẰNG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2757" y="202111"/>
            <a:ext cx="1188085" cy="814978"/>
          </a:xfrm>
          <a:prstGeom prst="rect">
            <a:avLst/>
          </a:prstGeom>
        </p:spPr>
      </p:pic>
      <p:sp>
        <p:nvSpPr>
          <p:cNvPr id="8" name="Cross 7"/>
          <p:cNvSpPr/>
          <p:nvPr/>
        </p:nvSpPr>
        <p:spPr>
          <a:xfrm>
            <a:off x="4035323" y="2590800"/>
            <a:ext cx="762000" cy="838200"/>
          </a:xfrm>
          <a:prstGeom prst="pl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TextBox 9"/>
          <p:cNvSpPr txBox="1"/>
          <p:nvPr/>
        </p:nvSpPr>
        <p:spPr>
          <a:xfrm>
            <a:off x="5562600" y="1443841"/>
            <a:ext cx="2209800" cy="19851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500" err="1">
                <a:solidFill>
                  <a:schemeClr val="accent6">
                    <a:lumMod val="75000"/>
                  </a:schemeClr>
                </a:solidFill>
                <a:latin typeface="Calibri" panose="020F0502020204030204" pitchFamily="34" charset="0"/>
              </a:rPr>
              <a:t>Mọi</a:t>
            </a:r>
            <a:r>
              <a:rPr lang="en-US" sz="3500">
                <a:solidFill>
                  <a:schemeClr val="accent6">
                    <a:lumMod val="75000"/>
                  </a:schemeClr>
                </a:solidFill>
                <a:latin typeface="Calibri" panose="020F0502020204030204" pitchFamily="34" charset="0"/>
              </a:rPr>
              <a:t> thứ đều </a:t>
            </a:r>
            <a:r>
              <a:rPr lang="en-US" sz="3500" err="1">
                <a:solidFill>
                  <a:schemeClr val="accent6">
                    <a:lumMod val="75000"/>
                  </a:schemeClr>
                </a:solidFill>
                <a:latin typeface="Calibri" panose="020F0502020204030204" pitchFamily="34" charset="0"/>
              </a:rPr>
              <a:t>phải</a:t>
            </a:r>
            <a:r>
              <a:rPr lang="en-US" sz="3500">
                <a:solidFill>
                  <a:schemeClr val="accent6">
                    <a:lumMod val="75000"/>
                  </a:schemeClr>
                </a:solidFill>
                <a:latin typeface="Calibri" panose="020F0502020204030204" pitchFamily="34" charset="0"/>
              </a:rPr>
              <a:t> CÂN BẰNG</a:t>
            </a:r>
          </a:p>
          <a:p>
            <a:endParaRPr lang="en-US"/>
          </a:p>
        </p:txBody>
      </p:sp>
      <p:sp>
        <p:nvSpPr>
          <p:cNvPr id="11" name="Isosceles Triangle 10"/>
          <p:cNvSpPr/>
          <p:nvPr/>
        </p:nvSpPr>
        <p:spPr>
          <a:xfrm>
            <a:off x="2662084" y="3734083"/>
            <a:ext cx="3508477" cy="2791600"/>
          </a:xfrm>
          <a:prstGeom prst="triangle">
            <a:avLst/>
          </a:prstGeom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TextBox 11"/>
          <p:cNvSpPr txBox="1"/>
          <p:nvPr/>
        </p:nvSpPr>
        <p:spPr>
          <a:xfrm>
            <a:off x="3347883" y="5129883"/>
            <a:ext cx="2136877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err="1">
                <a:solidFill>
                  <a:schemeClr val="bg1"/>
                </a:solidFill>
                <a:latin typeface="Calibri" panose="020F0502020204030204" pitchFamily="34" charset="0"/>
              </a:rPr>
              <a:t>Chuyên</a:t>
            </a:r>
            <a:r>
              <a:rPr lang="en-US" sz="2800">
                <a:solidFill>
                  <a:schemeClr val="bg1"/>
                </a:solidFill>
                <a:latin typeface="Calibri" panose="020F0502020204030204" pitchFamily="34" charset="0"/>
              </a:rPr>
              <a:t> </a:t>
            </a:r>
            <a:r>
              <a:rPr lang="en-US" sz="2800" err="1">
                <a:solidFill>
                  <a:schemeClr val="bg1"/>
                </a:solidFill>
                <a:latin typeface="Calibri" panose="020F0502020204030204" pitchFamily="34" charset="0"/>
              </a:rPr>
              <a:t>tâm</a:t>
            </a:r>
            <a:r>
              <a:rPr lang="en-US" sz="2800">
                <a:solidFill>
                  <a:schemeClr val="bg1"/>
                </a:solidFill>
                <a:latin typeface="Calibri" panose="020F0502020204030204" pitchFamily="34" charset="0"/>
              </a:rPr>
              <a:t> </a:t>
            </a:r>
            <a:r>
              <a:rPr lang="en-US" sz="2800" err="1">
                <a:solidFill>
                  <a:schemeClr val="bg1"/>
                </a:solidFill>
                <a:latin typeface="Calibri" panose="020F0502020204030204" pitchFamily="34" charset="0"/>
              </a:rPr>
              <a:t>một</a:t>
            </a:r>
            <a:r>
              <a:rPr lang="en-US" sz="2800">
                <a:solidFill>
                  <a:schemeClr val="bg1"/>
                </a:solidFill>
                <a:latin typeface="Calibri" panose="020F0502020204030204" pitchFamily="34" charset="0"/>
              </a:rPr>
              <a:t> </a:t>
            </a:r>
            <a:r>
              <a:rPr lang="en-US" sz="2800" err="1">
                <a:solidFill>
                  <a:schemeClr val="bg1"/>
                </a:solidFill>
                <a:latin typeface="Calibri" panose="020F0502020204030204" pitchFamily="34" charset="0"/>
              </a:rPr>
              <a:t>mục</a:t>
            </a:r>
            <a:r>
              <a:rPr lang="en-US" sz="2800">
                <a:solidFill>
                  <a:schemeClr val="bg1"/>
                </a:solidFill>
                <a:latin typeface="Calibri" panose="020F0502020204030204" pitchFamily="34" charset="0"/>
              </a:rPr>
              <a:t> </a:t>
            </a:r>
            <a:r>
              <a:rPr lang="en-US" sz="2800" err="1">
                <a:solidFill>
                  <a:schemeClr val="bg1"/>
                </a:solidFill>
                <a:latin typeface="Calibri" panose="020F0502020204030204" pitchFamily="34" charset="0"/>
              </a:rPr>
              <a:t>tiêu</a:t>
            </a:r>
            <a:endParaRPr lang="en-US" sz="2800">
              <a:solidFill>
                <a:schemeClr val="bg1"/>
              </a:solidFill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4294008665"/>
      </p:ext>
    </p:extLst>
  </p:cSld>
  <p:clrMapOvr>
    <a:masterClrMapping/>
  </p:clrMapOvr>
  <p:transition>
    <p:fade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lum/>
          </a:blip>
          <a:srcRect/>
          <a:stretch>
            <a:fillRect t="-3000" b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1981200" y="332601"/>
            <a:ext cx="6073714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000" b="1">
                <a:solidFill>
                  <a:srgbClr val="002060"/>
                </a:solidFill>
                <a:latin typeface="Calibri" panose="020F0502020204030204" pitchFamily="34" charset="0"/>
                <a:cs typeface="Segoe UI Semibold" panose="020B0702040204020203" pitchFamily="34" charset="0"/>
              </a:rPr>
              <a:t>NT2: HÀNH XỬ VỚI LÒNG TỰ TRỌNG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2757" y="202111"/>
            <a:ext cx="1188085" cy="814978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57288" y="1517719"/>
            <a:ext cx="1007107" cy="999204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2286000" y="1740322"/>
            <a:ext cx="576891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err="1">
                <a:solidFill>
                  <a:srgbClr val="002060"/>
                </a:solidFill>
                <a:latin typeface="Calibri" panose="020F0502020204030204" pitchFamily="34" charset="0"/>
              </a:rPr>
              <a:t>Lòng</a:t>
            </a:r>
            <a:r>
              <a:rPr lang="en-US" sz="3200">
                <a:solidFill>
                  <a:srgbClr val="002060"/>
                </a:solidFill>
                <a:latin typeface="Calibri" panose="020F0502020204030204" pitchFamily="34" charset="0"/>
              </a:rPr>
              <a:t> </a:t>
            </a:r>
            <a:r>
              <a:rPr lang="en-US" sz="3200" err="1">
                <a:solidFill>
                  <a:srgbClr val="002060"/>
                </a:solidFill>
                <a:latin typeface="Calibri" panose="020F0502020204030204" pitchFamily="34" charset="0"/>
              </a:rPr>
              <a:t>tự</a:t>
            </a:r>
            <a:r>
              <a:rPr lang="en-US" sz="3200">
                <a:solidFill>
                  <a:srgbClr val="002060"/>
                </a:solidFill>
                <a:latin typeface="Calibri" panose="020F0502020204030204" pitchFamily="34" charset="0"/>
              </a:rPr>
              <a:t> </a:t>
            </a:r>
            <a:r>
              <a:rPr lang="en-US" sz="3200" err="1">
                <a:solidFill>
                  <a:srgbClr val="002060"/>
                </a:solidFill>
                <a:latin typeface="Calibri" panose="020F0502020204030204" pitchFamily="34" charset="0"/>
              </a:rPr>
              <a:t>trọng</a:t>
            </a:r>
            <a:r>
              <a:rPr lang="en-US" sz="3200">
                <a:solidFill>
                  <a:srgbClr val="002060"/>
                </a:solidFill>
                <a:latin typeface="Calibri" panose="020F0502020204030204" pitchFamily="34" charset="0"/>
              </a:rPr>
              <a:t> </a:t>
            </a:r>
            <a:r>
              <a:rPr lang="en-US" sz="3200" err="1">
                <a:solidFill>
                  <a:srgbClr val="002060"/>
                </a:solidFill>
                <a:latin typeface="Calibri" panose="020F0502020204030204" pitchFamily="34" charset="0"/>
              </a:rPr>
              <a:t>được</a:t>
            </a:r>
            <a:r>
              <a:rPr lang="en-US" sz="3200">
                <a:solidFill>
                  <a:srgbClr val="002060"/>
                </a:solidFill>
                <a:latin typeface="Calibri" panose="020F0502020204030204" pitchFamily="34" charset="0"/>
              </a:rPr>
              <a:t> </a:t>
            </a:r>
            <a:r>
              <a:rPr lang="en-US" sz="3200" err="1">
                <a:solidFill>
                  <a:srgbClr val="002060"/>
                </a:solidFill>
                <a:latin typeface="Calibri" panose="020F0502020204030204" pitchFamily="34" charset="0"/>
              </a:rPr>
              <a:t>hiểu</a:t>
            </a:r>
            <a:r>
              <a:rPr lang="en-US" sz="3200">
                <a:solidFill>
                  <a:srgbClr val="002060"/>
                </a:solidFill>
                <a:latin typeface="Calibri" panose="020F0502020204030204" pitchFamily="34" charset="0"/>
              </a:rPr>
              <a:t>: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472757" y="3178820"/>
            <a:ext cx="822960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>
              <a:defRPr sz="3000"/>
            </a:lvl1pPr>
          </a:lstStyle>
          <a:p>
            <a:r>
              <a:rPr lang="en-US" err="1">
                <a:solidFill>
                  <a:srgbClr val="002060"/>
                </a:solidFill>
              </a:rPr>
              <a:t>Mức</a:t>
            </a:r>
            <a:r>
              <a:rPr lang="en-US">
                <a:solidFill>
                  <a:srgbClr val="002060"/>
                </a:solidFill>
              </a:rPr>
              <a:t> </a:t>
            </a:r>
            <a:r>
              <a:rPr lang="en-US" err="1">
                <a:solidFill>
                  <a:srgbClr val="002060"/>
                </a:solidFill>
              </a:rPr>
              <a:t>độ</a:t>
            </a:r>
            <a:r>
              <a:rPr lang="en-US">
                <a:solidFill>
                  <a:srgbClr val="002060"/>
                </a:solidFill>
              </a:rPr>
              <a:t> </a:t>
            </a:r>
            <a:r>
              <a:rPr lang="en-US" err="1">
                <a:solidFill>
                  <a:srgbClr val="002060"/>
                </a:solidFill>
              </a:rPr>
              <a:t>mà</a:t>
            </a:r>
            <a:r>
              <a:rPr lang="en-US">
                <a:solidFill>
                  <a:srgbClr val="002060"/>
                </a:solidFill>
              </a:rPr>
              <a:t> </a:t>
            </a:r>
            <a:r>
              <a:rPr lang="en-US" err="1">
                <a:solidFill>
                  <a:srgbClr val="002060"/>
                </a:solidFill>
              </a:rPr>
              <a:t>bạn</a:t>
            </a:r>
            <a:r>
              <a:rPr lang="en-US">
                <a:solidFill>
                  <a:srgbClr val="002060"/>
                </a:solidFill>
              </a:rPr>
              <a:t> </a:t>
            </a:r>
            <a:r>
              <a:rPr lang="en-US" err="1">
                <a:solidFill>
                  <a:srgbClr val="002060"/>
                </a:solidFill>
              </a:rPr>
              <a:t>tôn</a:t>
            </a:r>
            <a:r>
              <a:rPr lang="en-US">
                <a:solidFill>
                  <a:srgbClr val="002060"/>
                </a:solidFill>
              </a:rPr>
              <a:t> </a:t>
            </a:r>
            <a:r>
              <a:rPr lang="en-US" err="1">
                <a:solidFill>
                  <a:srgbClr val="002060"/>
                </a:solidFill>
              </a:rPr>
              <a:t>trọng</a:t>
            </a:r>
            <a:r>
              <a:rPr lang="en-US">
                <a:solidFill>
                  <a:srgbClr val="002060"/>
                </a:solidFill>
              </a:rPr>
              <a:t> </a:t>
            </a:r>
            <a:r>
              <a:rPr lang="en-US" err="1">
                <a:solidFill>
                  <a:srgbClr val="002060"/>
                </a:solidFill>
              </a:rPr>
              <a:t>và</a:t>
            </a:r>
            <a:r>
              <a:rPr lang="en-US">
                <a:solidFill>
                  <a:srgbClr val="002060"/>
                </a:solidFill>
              </a:rPr>
              <a:t> </a:t>
            </a:r>
            <a:r>
              <a:rPr lang="en-US" err="1">
                <a:solidFill>
                  <a:srgbClr val="002060"/>
                </a:solidFill>
              </a:rPr>
              <a:t>tự</a:t>
            </a:r>
            <a:r>
              <a:rPr lang="en-US">
                <a:solidFill>
                  <a:srgbClr val="002060"/>
                </a:solidFill>
              </a:rPr>
              <a:t> </a:t>
            </a:r>
            <a:r>
              <a:rPr lang="en-US" err="1">
                <a:solidFill>
                  <a:srgbClr val="002060"/>
                </a:solidFill>
              </a:rPr>
              <a:t>đánh</a:t>
            </a:r>
            <a:r>
              <a:rPr lang="en-US">
                <a:solidFill>
                  <a:srgbClr val="002060"/>
                </a:solidFill>
              </a:rPr>
              <a:t> </a:t>
            </a:r>
            <a:r>
              <a:rPr lang="en-US" err="1">
                <a:solidFill>
                  <a:srgbClr val="002060"/>
                </a:solidFill>
              </a:rPr>
              <a:t>giá</a:t>
            </a:r>
            <a:r>
              <a:rPr lang="en-US">
                <a:solidFill>
                  <a:srgbClr val="002060"/>
                </a:solidFill>
              </a:rPr>
              <a:t> </a:t>
            </a:r>
            <a:r>
              <a:rPr lang="en-US" err="1">
                <a:solidFill>
                  <a:srgbClr val="002060"/>
                </a:solidFill>
              </a:rPr>
              <a:t>mình</a:t>
            </a:r>
            <a:r>
              <a:rPr lang="en-US">
                <a:solidFill>
                  <a:srgbClr val="002060"/>
                </a:solidFill>
              </a:rPr>
              <a:t> </a:t>
            </a:r>
            <a:r>
              <a:rPr lang="en-US" err="1">
                <a:solidFill>
                  <a:srgbClr val="002060"/>
                </a:solidFill>
              </a:rPr>
              <a:t>như</a:t>
            </a:r>
            <a:r>
              <a:rPr lang="en-US">
                <a:solidFill>
                  <a:srgbClr val="002060"/>
                </a:solidFill>
              </a:rPr>
              <a:t> </a:t>
            </a:r>
            <a:r>
              <a:rPr lang="en-US" err="1">
                <a:solidFill>
                  <a:srgbClr val="002060"/>
                </a:solidFill>
              </a:rPr>
              <a:t>một</a:t>
            </a:r>
            <a:r>
              <a:rPr lang="en-US">
                <a:solidFill>
                  <a:srgbClr val="002060"/>
                </a:solidFill>
              </a:rPr>
              <a:t> </a:t>
            </a:r>
            <a:r>
              <a:rPr lang="en-US" err="1">
                <a:solidFill>
                  <a:srgbClr val="002060"/>
                </a:solidFill>
              </a:rPr>
              <a:t>người</a:t>
            </a:r>
            <a:r>
              <a:rPr lang="en-US">
                <a:solidFill>
                  <a:srgbClr val="002060"/>
                </a:solidFill>
              </a:rPr>
              <a:t> </a:t>
            </a:r>
            <a:r>
              <a:rPr lang="en-US" err="1">
                <a:solidFill>
                  <a:srgbClr val="002060"/>
                </a:solidFill>
              </a:rPr>
              <a:t>có</a:t>
            </a:r>
            <a:r>
              <a:rPr lang="en-US">
                <a:solidFill>
                  <a:srgbClr val="002060"/>
                </a:solidFill>
              </a:rPr>
              <a:t> </a:t>
            </a:r>
            <a:r>
              <a:rPr lang="en-US" err="1">
                <a:solidFill>
                  <a:srgbClr val="002060"/>
                </a:solidFill>
              </a:rPr>
              <a:t>tầm</a:t>
            </a:r>
            <a:r>
              <a:rPr lang="en-US">
                <a:solidFill>
                  <a:srgbClr val="002060"/>
                </a:solidFill>
              </a:rPr>
              <a:t> </a:t>
            </a:r>
            <a:r>
              <a:rPr lang="en-US" err="1">
                <a:solidFill>
                  <a:srgbClr val="002060"/>
                </a:solidFill>
              </a:rPr>
              <a:t>quan</a:t>
            </a:r>
            <a:r>
              <a:rPr lang="en-US">
                <a:solidFill>
                  <a:srgbClr val="002060"/>
                </a:solidFill>
              </a:rPr>
              <a:t> trọng.</a:t>
            </a:r>
          </a:p>
        </p:txBody>
      </p:sp>
    </p:spTree>
    <p:extLst>
      <p:ext uri="{BB962C8B-B14F-4D97-AF65-F5344CB8AC3E}">
        <p14:creationId xmlns="" xmlns:p14="http://schemas.microsoft.com/office/powerpoint/2010/main" val="793921355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lum/>
          </a:blip>
          <a:srcRect/>
          <a:stretch>
            <a:fillRect t="-3000" b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1981200" y="332601"/>
            <a:ext cx="6073714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000" b="1">
                <a:solidFill>
                  <a:schemeClr val="accent2">
                    <a:lumMod val="50000"/>
                  </a:schemeClr>
                </a:solidFill>
                <a:latin typeface="Calibri" panose="020F0502020204030204" pitchFamily="34" charset="0"/>
                <a:cs typeface="Segoe UI Semibold" panose="020B0702040204020203" pitchFamily="34" charset="0"/>
              </a:rPr>
              <a:t>NT</a:t>
            </a:r>
            <a:r>
              <a:rPr lang="en-US" sz="3000" b="1">
                <a:solidFill>
                  <a:schemeClr val="tx2"/>
                </a:solidFill>
                <a:latin typeface="Calibri" panose="020F0502020204030204" pitchFamily="34" charset="0"/>
                <a:cs typeface="Segoe UI Semibold" panose="020B0702040204020203" pitchFamily="34" charset="0"/>
              </a:rPr>
              <a:t>2: HÀNH XỬ VỚI LÒNG TỰ TRỌNG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2757" y="202111"/>
            <a:ext cx="1188085" cy="814978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t="-1135" r="42035"/>
          <a:stretch/>
        </p:blipFill>
        <p:spPr>
          <a:xfrm>
            <a:off x="-83821" y="1833502"/>
            <a:ext cx="2301240" cy="3200401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91639" y="2124996"/>
            <a:ext cx="559702" cy="555310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2045046" y="1252682"/>
            <a:ext cx="3962400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>
                <a:solidFill>
                  <a:srgbClr val="002060"/>
                </a:solidFill>
                <a:latin typeface="Calibri" panose="020F0502020204030204" pitchFamily="34" charset="0"/>
              </a:rPr>
              <a:t>Giá </a:t>
            </a:r>
            <a:r>
              <a:rPr lang="en-US" sz="4000" err="1">
                <a:solidFill>
                  <a:srgbClr val="002060"/>
                </a:solidFill>
                <a:latin typeface="Calibri" panose="020F0502020204030204" pitchFamily="34" charset="0"/>
              </a:rPr>
              <a:t>trị</a:t>
            </a:r>
            <a:r>
              <a:rPr lang="en-US" sz="4000">
                <a:solidFill>
                  <a:srgbClr val="002060"/>
                </a:solidFill>
                <a:latin typeface="Calibri" panose="020F0502020204030204" pitchFamily="34" charset="0"/>
              </a:rPr>
              <a:t> </a:t>
            </a:r>
            <a:r>
              <a:rPr lang="en-US" sz="4000" err="1">
                <a:solidFill>
                  <a:srgbClr val="002060"/>
                </a:solidFill>
                <a:latin typeface="Calibri" panose="020F0502020204030204" pitchFamily="34" charset="0"/>
              </a:rPr>
              <a:t>nào</a:t>
            </a:r>
            <a:r>
              <a:rPr lang="en-US" sz="4000">
                <a:solidFill>
                  <a:srgbClr val="002060"/>
                </a:solidFill>
                <a:latin typeface="Calibri" panose="020F0502020204030204" pitchFamily="34" charset="0"/>
              </a:rPr>
              <a:t> </a:t>
            </a:r>
          </a:p>
          <a:p>
            <a:pPr algn="ctr"/>
            <a:r>
              <a:rPr lang="en-US" sz="4400" b="1" err="1">
                <a:solidFill>
                  <a:srgbClr val="002060"/>
                </a:solidFill>
                <a:latin typeface="Calibri" panose="020F0502020204030204" pitchFamily="34" charset="0"/>
              </a:rPr>
              <a:t>quan</a:t>
            </a:r>
            <a:r>
              <a:rPr lang="en-US" sz="4400" b="1">
                <a:solidFill>
                  <a:srgbClr val="002060"/>
                </a:solidFill>
                <a:latin typeface="Calibri" panose="020F0502020204030204" pitchFamily="34" charset="0"/>
              </a:rPr>
              <a:t> </a:t>
            </a:r>
            <a:r>
              <a:rPr lang="en-US" sz="4400" b="1" err="1">
                <a:solidFill>
                  <a:srgbClr val="002060"/>
                </a:solidFill>
                <a:latin typeface="Calibri" panose="020F0502020204030204" pitchFamily="34" charset="0"/>
              </a:rPr>
              <a:t>trọng</a:t>
            </a:r>
            <a:r>
              <a:rPr lang="en-US" sz="4400" b="1">
                <a:solidFill>
                  <a:srgbClr val="002060"/>
                </a:solidFill>
                <a:latin typeface="Calibri" panose="020F0502020204030204" pitchFamily="34" charset="0"/>
              </a:rPr>
              <a:t> </a:t>
            </a:r>
            <a:r>
              <a:rPr lang="en-US" sz="4400" b="1" err="1">
                <a:solidFill>
                  <a:srgbClr val="002060"/>
                </a:solidFill>
                <a:latin typeface="Calibri" panose="020F0502020204030204" pitchFamily="34" charset="0"/>
              </a:rPr>
              <a:t>nhất</a:t>
            </a:r>
            <a:r>
              <a:rPr lang="en-US" sz="4400" b="1">
                <a:solidFill>
                  <a:srgbClr val="002060"/>
                </a:solidFill>
                <a:latin typeface="Calibri" panose="020F0502020204030204" pitchFamily="34" charset="0"/>
              </a:rPr>
              <a:t> </a:t>
            </a:r>
            <a:r>
              <a:rPr lang="en-US" sz="4000" err="1">
                <a:solidFill>
                  <a:srgbClr val="002060"/>
                </a:solidFill>
                <a:latin typeface="Calibri" panose="020F0502020204030204" pitchFamily="34" charset="0"/>
              </a:rPr>
              <a:t>với</a:t>
            </a:r>
            <a:r>
              <a:rPr lang="en-US" sz="4000">
                <a:solidFill>
                  <a:srgbClr val="002060"/>
                </a:solidFill>
                <a:latin typeface="Calibri" panose="020F0502020204030204" pitchFamily="34" charset="0"/>
              </a:rPr>
              <a:t> </a:t>
            </a:r>
            <a:r>
              <a:rPr lang="en-US" sz="4000" err="1">
                <a:solidFill>
                  <a:srgbClr val="002060"/>
                </a:solidFill>
                <a:latin typeface="Calibri" panose="020F0502020204030204" pitchFamily="34" charset="0"/>
              </a:rPr>
              <a:t>bạn</a:t>
            </a:r>
            <a:r>
              <a:rPr lang="en-US" sz="4000">
                <a:solidFill>
                  <a:srgbClr val="002060"/>
                </a:solidFill>
                <a:latin typeface="Calibri" panose="020F0502020204030204" pitchFamily="34" charset="0"/>
              </a:rPr>
              <a:t>?</a:t>
            </a:r>
          </a:p>
        </p:txBody>
      </p:sp>
      <p:sp>
        <p:nvSpPr>
          <p:cNvPr id="9" name="Bent-Up Arrow 8"/>
          <p:cNvSpPr/>
          <p:nvPr/>
        </p:nvSpPr>
        <p:spPr>
          <a:xfrm rot="5400000">
            <a:off x="3306156" y="3742111"/>
            <a:ext cx="1181100" cy="1295400"/>
          </a:xfrm>
          <a:prstGeom prst="bentUpArrow">
            <a:avLst/>
          </a:prstGeom>
          <a:noFill/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TextBox 10"/>
          <p:cNvSpPr txBox="1"/>
          <p:nvPr/>
        </p:nvSpPr>
        <p:spPr>
          <a:xfrm>
            <a:off x="2060286" y="3664881"/>
            <a:ext cx="121920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err="1">
                <a:solidFill>
                  <a:srgbClr val="002060"/>
                </a:solidFill>
                <a:latin typeface="Calibri" panose="020F0502020204030204" pitchFamily="34" charset="0"/>
              </a:rPr>
              <a:t>Sắp</a:t>
            </a:r>
            <a:r>
              <a:rPr lang="en-US" sz="2000">
                <a:solidFill>
                  <a:srgbClr val="002060"/>
                </a:solidFill>
                <a:latin typeface="Calibri" panose="020F0502020204030204" pitchFamily="34" charset="0"/>
              </a:rPr>
              <a:t> </a:t>
            </a:r>
            <a:r>
              <a:rPr lang="en-US" sz="2000" err="1">
                <a:solidFill>
                  <a:srgbClr val="002060"/>
                </a:solidFill>
                <a:latin typeface="Calibri" panose="020F0502020204030204" pitchFamily="34" charset="0"/>
              </a:rPr>
              <a:t>xếp</a:t>
            </a:r>
            <a:r>
              <a:rPr lang="en-US" sz="2000">
                <a:solidFill>
                  <a:srgbClr val="002060"/>
                </a:solidFill>
                <a:latin typeface="Calibri" panose="020F0502020204030204" pitchFamily="34" charset="0"/>
              </a:rPr>
              <a:t> cv </a:t>
            </a:r>
            <a:r>
              <a:rPr lang="en-US" sz="2000" err="1">
                <a:solidFill>
                  <a:srgbClr val="002060"/>
                </a:solidFill>
                <a:latin typeface="Calibri" panose="020F0502020204030204" pitchFamily="34" charset="0"/>
              </a:rPr>
              <a:t>theo</a:t>
            </a:r>
            <a:r>
              <a:rPr lang="en-US" sz="2000">
                <a:solidFill>
                  <a:srgbClr val="002060"/>
                </a:solidFill>
                <a:latin typeface="Calibri" panose="020F0502020204030204" pitchFamily="34" charset="0"/>
              </a:rPr>
              <a:t> </a:t>
            </a:r>
          </a:p>
          <a:p>
            <a:pPr algn="ctr"/>
            <a:r>
              <a:rPr lang="en-US" sz="2000" err="1">
                <a:solidFill>
                  <a:srgbClr val="002060"/>
                </a:solidFill>
                <a:latin typeface="Calibri" panose="020F0502020204030204" pitchFamily="34" charset="0"/>
              </a:rPr>
              <a:t>thứ</a:t>
            </a:r>
            <a:r>
              <a:rPr lang="en-US" sz="2000">
                <a:solidFill>
                  <a:srgbClr val="002060"/>
                </a:solidFill>
                <a:latin typeface="Calibri" panose="020F0502020204030204" pitchFamily="34" charset="0"/>
              </a:rPr>
              <a:t> </a:t>
            </a:r>
            <a:r>
              <a:rPr lang="en-US" sz="2000" err="1">
                <a:solidFill>
                  <a:srgbClr val="002060"/>
                </a:solidFill>
                <a:latin typeface="Calibri" panose="020F0502020204030204" pitchFamily="34" charset="0"/>
              </a:rPr>
              <a:t>tự</a:t>
            </a:r>
            <a:r>
              <a:rPr lang="en-US" sz="2000">
                <a:solidFill>
                  <a:srgbClr val="002060"/>
                </a:solidFill>
                <a:latin typeface="Calibri" panose="020F0502020204030204" pitchFamily="34" charset="0"/>
              </a:rPr>
              <a:t> </a:t>
            </a:r>
          </a:p>
          <a:p>
            <a:pPr algn="ctr"/>
            <a:r>
              <a:rPr lang="en-US" sz="2000" err="1">
                <a:solidFill>
                  <a:srgbClr val="002060"/>
                </a:solidFill>
                <a:latin typeface="Calibri" panose="020F0502020204030204" pitchFamily="34" charset="0"/>
              </a:rPr>
              <a:t>ưu</a:t>
            </a:r>
            <a:r>
              <a:rPr lang="en-US" sz="2000">
                <a:solidFill>
                  <a:srgbClr val="002060"/>
                </a:solidFill>
                <a:latin typeface="Calibri" panose="020F0502020204030204" pitchFamily="34" charset="0"/>
              </a:rPr>
              <a:t> </a:t>
            </a:r>
            <a:r>
              <a:rPr lang="en-US" sz="2000" err="1">
                <a:solidFill>
                  <a:srgbClr val="002060"/>
                </a:solidFill>
                <a:latin typeface="Calibri" panose="020F0502020204030204" pitchFamily="34" charset="0"/>
              </a:rPr>
              <a:t>tiên</a:t>
            </a:r>
            <a:r>
              <a:rPr lang="en-US" sz="2000">
                <a:solidFill>
                  <a:srgbClr val="002060"/>
                </a:solidFill>
                <a:latin typeface="Calibri" panose="020F0502020204030204" pitchFamily="34" charset="0"/>
              </a:rPr>
              <a:t>.</a:t>
            </a:r>
          </a:p>
        </p:txBody>
      </p:sp>
      <p:sp>
        <p:nvSpPr>
          <p:cNvPr id="12" name="7-Point Star 11"/>
          <p:cNvSpPr/>
          <p:nvPr/>
        </p:nvSpPr>
        <p:spPr>
          <a:xfrm>
            <a:off x="4610100" y="2264898"/>
            <a:ext cx="4305300" cy="4123404"/>
          </a:xfrm>
          <a:prstGeom prst="star7">
            <a:avLst/>
          </a:prstGeom>
          <a:solidFill>
            <a:schemeClr val="accent1">
              <a:lumMod val="60000"/>
              <a:lumOff val="40000"/>
            </a:schemeClr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TextBox 12"/>
          <p:cNvSpPr txBox="1"/>
          <p:nvPr/>
        </p:nvSpPr>
        <p:spPr>
          <a:xfrm>
            <a:off x="5324532" y="3464182"/>
            <a:ext cx="2806007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err="1">
                <a:solidFill>
                  <a:srgbClr val="002060"/>
                </a:solidFill>
              </a:rPr>
              <a:t>Lựa</a:t>
            </a:r>
            <a:r>
              <a:rPr lang="en-US" sz="2400">
                <a:solidFill>
                  <a:srgbClr val="002060"/>
                </a:solidFill>
              </a:rPr>
              <a:t> </a:t>
            </a:r>
            <a:r>
              <a:rPr lang="en-US" sz="2400" err="1">
                <a:solidFill>
                  <a:srgbClr val="002060"/>
                </a:solidFill>
              </a:rPr>
              <a:t>chọn</a:t>
            </a:r>
            <a:r>
              <a:rPr lang="en-US" sz="2400">
                <a:solidFill>
                  <a:srgbClr val="002060"/>
                </a:solidFill>
              </a:rPr>
              <a:t> </a:t>
            </a:r>
          </a:p>
          <a:p>
            <a:pPr algn="ctr"/>
            <a:r>
              <a:rPr lang="en-US" sz="2400" err="1">
                <a:solidFill>
                  <a:srgbClr val="002060"/>
                </a:solidFill>
              </a:rPr>
              <a:t>hành</a:t>
            </a:r>
            <a:r>
              <a:rPr lang="en-US" sz="2400">
                <a:solidFill>
                  <a:srgbClr val="002060"/>
                </a:solidFill>
              </a:rPr>
              <a:t> </a:t>
            </a:r>
            <a:r>
              <a:rPr lang="en-US" sz="2400" err="1">
                <a:solidFill>
                  <a:srgbClr val="002060"/>
                </a:solidFill>
              </a:rPr>
              <a:t>động</a:t>
            </a:r>
            <a:r>
              <a:rPr lang="en-US" sz="2400">
                <a:solidFill>
                  <a:srgbClr val="002060"/>
                </a:solidFill>
              </a:rPr>
              <a:t> </a:t>
            </a:r>
            <a:r>
              <a:rPr lang="en-US" sz="2400" err="1">
                <a:solidFill>
                  <a:srgbClr val="002060"/>
                </a:solidFill>
              </a:rPr>
              <a:t>theo</a:t>
            </a:r>
            <a:r>
              <a:rPr lang="en-US" sz="2400">
                <a:solidFill>
                  <a:srgbClr val="002060"/>
                </a:solidFill>
              </a:rPr>
              <a:t> </a:t>
            </a:r>
          </a:p>
          <a:p>
            <a:pPr algn="ctr"/>
            <a:r>
              <a:rPr lang="en-US" sz="2400" err="1">
                <a:solidFill>
                  <a:srgbClr val="002060"/>
                </a:solidFill>
              </a:rPr>
              <a:t>giá</a:t>
            </a:r>
            <a:r>
              <a:rPr lang="en-US" sz="2400">
                <a:solidFill>
                  <a:srgbClr val="002060"/>
                </a:solidFill>
              </a:rPr>
              <a:t> </a:t>
            </a:r>
            <a:r>
              <a:rPr lang="en-US" sz="2400" err="1">
                <a:solidFill>
                  <a:srgbClr val="002060"/>
                </a:solidFill>
              </a:rPr>
              <a:t>trị</a:t>
            </a:r>
            <a:r>
              <a:rPr lang="en-US" sz="2400">
                <a:solidFill>
                  <a:srgbClr val="002060"/>
                </a:solidFill>
              </a:rPr>
              <a:t> </a:t>
            </a:r>
            <a:r>
              <a:rPr lang="en-US" sz="2400" err="1">
                <a:solidFill>
                  <a:srgbClr val="002060"/>
                </a:solidFill>
              </a:rPr>
              <a:t>cao</a:t>
            </a:r>
            <a:r>
              <a:rPr lang="en-US" sz="2400">
                <a:solidFill>
                  <a:srgbClr val="002060"/>
                </a:solidFill>
              </a:rPr>
              <a:t> </a:t>
            </a:r>
            <a:r>
              <a:rPr lang="en-US" sz="2400" err="1">
                <a:solidFill>
                  <a:srgbClr val="002060"/>
                </a:solidFill>
              </a:rPr>
              <a:t>nhất</a:t>
            </a:r>
            <a:r>
              <a:rPr lang="en-US" sz="2400">
                <a:solidFill>
                  <a:srgbClr val="002060"/>
                </a:solidFill>
              </a:rPr>
              <a:t> </a:t>
            </a:r>
            <a:r>
              <a:rPr lang="en-US" sz="2400" err="1">
                <a:solidFill>
                  <a:srgbClr val="002060"/>
                </a:solidFill>
              </a:rPr>
              <a:t>trong</a:t>
            </a:r>
            <a:r>
              <a:rPr lang="en-US" sz="2400">
                <a:solidFill>
                  <a:srgbClr val="002060"/>
                </a:solidFill>
              </a:rPr>
              <a:t> </a:t>
            </a:r>
            <a:r>
              <a:rPr lang="en-US" sz="2400" err="1">
                <a:solidFill>
                  <a:srgbClr val="002060"/>
                </a:solidFill>
              </a:rPr>
              <a:t>tháp</a:t>
            </a:r>
            <a:r>
              <a:rPr lang="en-US" sz="2400">
                <a:solidFill>
                  <a:srgbClr val="002060"/>
                </a:solidFill>
              </a:rPr>
              <a:t> </a:t>
            </a:r>
            <a:r>
              <a:rPr lang="en-US" sz="2400" err="1">
                <a:solidFill>
                  <a:srgbClr val="002060"/>
                </a:solidFill>
              </a:rPr>
              <a:t>giá</a:t>
            </a:r>
            <a:r>
              <a:rPr lang="en-US" sz="2400">
                <a:solidFill>
                  <a:srgbClr val="002060"/>
                </a:solidFill>
              </a:rPr>
              <a:t> </a:t>
            </a:r>
            <a:r>
              <a:rPr lang="en-US" sz="2400" err="1">
                <a:solidFill>
                  <a:srgbClr val="002060"/>
                </a:solidFill>
              </a:rPr>
              <a:t>trị</a:t>
            </a:r>
            <a:r>
              <a:rPr lang="en-US" sz="2400">
                <a:solidFill>
                  <a:srgbClr val="002060"/>
                </a:solidFill>
              </a:rPr>
              <a:t> </a:t>
            </a:r>
            <a:r>
              <a:rPr lang="en-US" sz="2400" err="1">
                <a:solidFill>
                  <a:srgbClr val="002060"/>
                </a:solidFill>
              </a:rPr>
              <a:t>của</a:t>
            </a:r>
            <a:r>
              <a:rPr lang="en-US" sz="2400">
                <a:solidFill>
                  <a:srgbClr val="002060"/>
                </a:solidFill>
              </a:rPr>
              <a:t> </a:t>
            </a:r>
            <a:r>
              <a:rPr lang="en-US" sz="2400" err="1">
                <a:solidFill>
                  <a:srgbClr val="002060"/>
                </a:solidFill>
              </a:rPr>
              <a:t>bạn</a:t>
            </a:r>
            <a:r>
              <a:rPr lang="en-US" sz="2400">
                <a:solidFill>
                  <a:srgbClr val="002060"/>
                </a:solidFill>
              </a:rPr>
              <a:t>.</a:t>
            </a:r>
          </a:p>
        </p:txBody>
      </p:sp>
    </p:spTree>
    <p:extLst>
      <p:ext uri="{BB962C8B-B14F-4D97-AF65-F5344CB8AC3E}">
        <p14:creationId xmlns="" xmlns:p14="http://schemas.microsoft.com/office/powerpoint/2010/main" val="3286971380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b="9248"/>
          <a:stretch/>
        </p:blipFill>
        <p:spPr>
          <a:xfrm>
            <a:off x="30480" y="4265530"/>
            <a:ext cx="9144000" cy="2821069"/>
          </a:xfrm>
          <a:prstGeom prst="rect">
            <a:avLst/>
          </a:prstGeom>
        </p:spPr>
      </p:pic>
      <p:sp>
        <p:nvSpPr>
          <p:cNvPr id="6" name="Oval 5"/>
          <p:cNvSpPr/>
          <p:nvPr/>
        </p:nvSpPr>
        <p:spPr>
          <a:xfrm>
            <a:off x="228600" y="2365020"/>
            <a:ext cx="1524000" cy="2264090"/>
          </a:xfrm>
          <a:prstGeom prst="ellipse">
            <a:avLst/>
          </a:prstGeom>
          <a:solidFill>
            <a:srgbClr val="FFC000"/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2011680" y="408801"/>
            <a:ext cx="6081601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000" b="1">
                <a:solidFill>
                  <a:schemeClr val="accent2">
                    <a:lumMod val="50000"/>
                  </a:schemeClr>
                </a:solidFill>
                <a:latin typeface="Calibri" panose="020F0502020204030204" pitchFamily="34" charset="0"/>
                <a:cs typeface="Segoe UI Semibold" panose="020B0702040204020203" pitchFamily="34" charset="0"/>
              </a:rPr>
              <a:t>NT3: NUÔI DƯỠNG LÒNG TỰ TRỌNG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3237" y="278311"/>
            <a:ext cx="1188085" cy="814978"/>
          </a:xfrm>
          <a:prstGeom prst="rect">
            <a:avLst/>
          </a:prstGeom>
        </p:spPr>
      </p:pic>
      <p:graphicFrame>
        <p:nvGraphicFramePr>
          <p:cNvPr id="4" name="Diagram 3"/>
          <p:cNvGraphicFramePr/>
          <p:nvPr>
            <p:extLst>
              <p:ext uri="{D42A27DB-BD31-4B8C-83A1-F6EECF244321}">
                <p14:modId xmlns="" xmlns:p14="http://schemas.microsoft.com/office/powerpoint/2010/main" val="2798727840"/>
              </p:ext>
            </p:extLst>
          </p:nvPr>
        </p:nvGraphicFramePr>
        <p:xfrm>
          <a:off x="1554480" y="1473200"/>
          <a:ext cx="7132320" cy="4064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282099" y="2449649"/>
            <a:ext cx="1356043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en-US" sz="2800">
              <a:solidFill>
                <a:srgbClr val="002060"/>
              </a:solidFill>
            </a:endParaRPr>
          </a:p>
          <a:p>
            <a:pPr algn="ctr"/>
            <a:endParaRPr lang="en-US" sz="2800">
              <a:solidFill>
                <a:srgbClr val="002060"/>
              </a:solidFill>
            </a:endParaRPr>
          </a:p>
          <a:p>
            <a:pPr algn="ctr"/>
            <a:r>
              <a:rPr lang="en-US" sz="2800">
                <a:solidFill>
                  <a:srgbClr val="002060"/>
                </a:solidFill>
              </a:rPr>
              <a:t>4 </a:t>
            </a:r>
            <a:r>
              <a:rPr lang="en-US" sz="2800" err="1">
                <a:solidFill>
                  <a:srgbClr val="002060"/>
                </a:solidFill>
              </a:rPr>
              <a:t>bước</a:t>
            </a:r>
            <a:endParaRPr lang="en-US" sz="2800">
              <a:solidFill>
                <a:srgbClr val="002060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752441" y="1844655"/>
            <a:ext cx="51847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/>
              <a:t>1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2133600" y="2819707"/>
            <a:ext cx="51847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/>
              <a:t>2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2103279" y="3742871"/>
            <a:ext cx="51847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/>
              <a:t>3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767840" y="4675106"/>
            <a:ext cx="51847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/>
              <a:t>4</a:t>
            </a:r>
          </a:p>
        </p:txBody>
      </p:sp>
    </p:spTree>
    <p:extLst>
      <p:ext uri="{BB962C8B-B14F-4D97-AF65-F5344CB8AC3E}">
        <p14:creationId xmlns="" xmlns:p14="http://schemas.microsoft.com/office/powerpoint/2010/main" val="1092157182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1981200" y="332601"/>
            <a:ext cx="6156109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000" b="1">
                <a:solidFill>
                  <a:schemeClr val="accent2">
                    <a:lumMod val="50000"/>
                  </a:schemeClr>
                </a:solidFill>
                <a:latin typeface="Calibri" panose="020F0502020204030204" pitchFamily="34" charset="0"/>
                <a:cs typeface="Segoe UI Semibold" panose="020B0702040204020203" pitchFamily="34" charset="0"/>
              </a:rPr>
              <a:t>NT4: TRAO QUYỀN CHO NGƯỜI KHÁC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2757" y="202111"/>
            <a:ext cx="1188085" cy="81497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4683993" y="5300749"/>
            <a:ext cx="2808607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err="1">
                <a:solidFill>
                  <a:srgbClr val="002060"/>
                </a:solidFill>
              </a:rPr>
              <a:t>Chú</a:t>
            </a:r>
            <a:r>
              <a:rPr lang="en-US" sz="2800" b="1">
                <a:solidFill>
                  <a:srgbClr val="002060"/>
                </a:solidFill>
              </a:rPr>
              <a:t> ý </a:t>
            </a:r>
            <a:r>
              <a:rPr lang="en-US" sz="2800" err="1">
                <a:solidFill>
                  <a:srgbClr val="002060"/>
                </a:solidFill>
              </a:rPr>
              <a:t>những</a:t>
            </a:r>
            <a:r>
              <a:rPr lang="en-US" sz="2800">
                <a:solidFill>
                  <a:srgbClr val="002060"/>
                </a:solidFill>
              </a:rPr>
              <a:t> </a:t>
            </a:r>
            <a:r>
              <a:rPr lang="en-US" sz="2800" err="1">
                <a:solidFill>
                  <a:srgbClr val="002060"/>
                </a:solidFill>
              </a:rPr>
              <a:t>gì</a:t>
            </a:r>
            <a:r>
              <a:rPr lang="en-US" sz="2800">
                <a:solidFill>
                  <a:srgbClr val="002060"/>
                </a:solidFill>
              </a:rPr>
              <a:t> </a:t>
            </a:r>
            <a:r>
              <a:rPr lang="en-US" sz="2800" err="1">
                <a:solidFill>
                  <a:srgbClr val="002060"/>
                </a:solidFill>
              </a:rPr>
              <a:t>họ</a:t>
            </a:r>
            <a:r>
              <a:rPr lang="en-US" sz="2800">
                <a:solidFill>
                  <a:srgbClr val="002060"/>
                </a:solidFill>
              </a:rPr>
              <a:t> </a:t>
            </a:r>
            <a:r>
              <a:rPr lang="en-US" sz="2800" err="1">
                <a:solidFill>
                  <a:srgbClr val="002060"/>
                </a:solidFill>
              </a:rPr>
              <a:t>nói</a:t>
            </a:r>
            <a:endParaRPr lang="en-US" sz="2800">
              <a:solidFill>
                <a:srgbClr val="002060"/>
              </a:solidFill>
            </a:endParaRPr>
          </a:p>
          <a:p>
            <a:pPr marL="457200" indent="-457200">
              <a:buFont typeface="Wingdings" panose="05000000000000000000" pitchFamily="2" charset="2"/>
              <a:buChar char="ü"/>
            </a:pPr>
            <a:endParaRPr lang="en-US" sz="2800">
              <a:solidFill>
                <a:srgbClr val="002060"/>
              </a:solidFill>
            </a:endParaRPr>
          </a:p>
          <a:p>
            <a:pPr marL="285750" indent="-285750">
              <a:buFont typeface="Wingdings" panose="05000000000000000000" pitchFamily="2" charset="2"/>
              <a:buChar char="v"/>
            </a:pPr>
            <a:endParaRPr lang="en-US" sz="2800">
              <a:solidFill>
                <a:srgbClr val="002060"/>
              </a:solidFill>
            </a:endParaRPr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9612" y="1164102"/>
            <a:ext cx="2362200" cy="1933575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79809" y="1808326"/>
            <a:ext cx="2857500" cy="1600200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85490" y="3567199"/>
            <a:ext cx="2638425" cy="1733550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877252" y="2993027"/>
            <a:ext cx="202691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err="1">
                <a:solidFill>
                  <a:srgbClr val="002060"/>
                </a:solidFill>
              </a:rPr>
              <a:t>Thể</a:t>
            </a:r>
            <a:r>
              <a:rPr lang="en-US" sz="2400">
                <a:solidFill>
                  <a:srgbClr val="002060"/>
                </a:solidFill>
              </a:rPr>
              <a:t> </a:t>
            </a:r>
            <a:r>
              <a:rPr lang="en-US" sz="2400" err="1">
                <a:solidFill>
                  <a:srgbClr val="002060"/>
                </a:solidFill>
              </a:rPr>
              <a:t>hiện</a:t>
            </a:r>
            <a:r>
              <a:rPr lang="en-US" sz="2400">
                <a:solidFill>
                  <a:srgbClr val="002060"/>
                </a:solidFill>
              </a:rPr>
              <a:t> </a:t>
            </a:r>
            <a:r>
              <a:rPr lang="en-US" sz="2400" err="1">
                <a:solidFill>
                  <a:srgbClr val="002060"/>
                </a:solidFill>
              </a:rPr>
              <a:t>sự</a:t>
            </a:r>
            <a:r>
              <a:rPr lang="en-US" sz="2400">
                <a:solidFill>
                  <a:srgbClr val="002060"/>
                </a:solidFill>
              </a:rPr>
              <a:t> </a:t>
            </a:r>
            <a:r>
              <a:rPr lang="en-US" sz="2400" b="1" err="1">
                <a:solidFill>
                  <a:srgbClr val="002060"/>
                </a:solidFill>
              </a:rPr>
              <a:t>biết</a:t>
            </a:r>
            <a:r>
              <a:rPr lang="en-US" sz="2400" b="1">
                <a:solidFill>
                  <a:srgbClr val="002060"/>
                </a:solidFill>
              </a:rPr>
              <a:t> </a:t>
            </a:r>
            <a:r>
              <a:rPr lang="en-US" sz="2400" b="1" err="1">
                <a:solidFill>
                  <a:srgbClr val="002060"/>
                </a:solidFill>
              </a:rPr>
              <a:t>ơn</a:t>
            </a:r>
            <a:endParaRPr lang="en-US" sz="2400" b="1"/>
          </a:p>
        </p:txBody>
      </p:sp>
      <p:sp>
        <p:nvSpPr>
          <p:cNvPr id="15" name="TextBox 14"/>
          <p:cNvSpPr txBox="1"/>
          <p:nvPr/>
        </p:nvSpPr>
        <p:spPr>
          <a:xfrm>
            <a:off x="3962399" y="1295769"/>
            <a:ext cx="4510247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err="1">
                <a:solidFill>
                  <a:srgbClr val="002060"/>
                </a:solidFill>
              </a:rPr>
              <a:t>Đưa</a:t>
            </a:r>
            <a:r>
              <a:rPr lang="en-US" sz="2400">
                <a:solidFill>
                  <a:srgbClr val="002060"/>
                </a:solidFill>
              </a:rPr>
              <a:t> </a:t>
            </a:r>
            <a:r>
              <a:rPr lang="en-US" sz="2400" err="1">
                <a:solidFill>
                  <a:srgbClr val="002060"/>
                </a:solidFill>
              </a:rPr>
              <a:t>ra</a:t>
            </a:r>
            <a:r>
              <a:rPr lang="en-US" sz="2400">
                <a:solidFill>
                  <a:srgbClr val="002060"/>
                </a:solidFill>
              </a:rPr>
              <a:t> </a:t>
            </a:r>
            <a:r>
              <a:rPr lang="en-US" sz="2400" err="1">
                <a:solidFill>
                  <a:srgbClr val="002060"/>
                </a:solidFill>
              </a:rPr>
              <a:t>lời</a:t>
            </a:r>
            <a:r>
              <a:rPr lang="en-US" sz="2400">
                <a:solidFill>
                  <a:srgbClr val="002060"/>
                </a:solidFill>
              </a:rPr>
              <a:t> </a:t>
            </a:r>
          </a:p>
          <a:p>
            <a:pPr algn="ctr"/>
            <a:r>
              <a:rPr lang="en-US" sz="2400" b="1" err="1">
                <a:solidFill>
                  <a:srgbClr val="002060"/>
                </a:solidFill>
              </a:rPr>
              <a:t>tán</a:t>
            </a:r>
            <a:r>
              <a:rPr lang="en-US" sz="2400" b="1">
                <a:solidFill>
                  <a:srgbClr val="002060"/>
                </a:solidFill>
              </a:rPr>
              <a:t> </a:t>
            </a:r>
            <a:r>
              <a:rPr lang="en-US" sz="2400" b="1" err="1">
                <a:solidFill>
                  <a:srgbClr val="002060"/>
                </a:solidFill>
              </a:rPr>
              <a:t>dương</a:t>
            </a:r>
            <a:r>
              <a:rPr lang="en-US" sz="2400" b="1">
                <a:solidFill>
                  <a:srgbClr val="002060"/>
                </a:solidFill>
              </a:rPr>
              <a:t>, </a:t>
            </a:r>
            <a:r>
              <a:rPr lang="en-US" sz="2400" b="1" err="1">
                <a:solidFill>
                  <a:srgbClr val="002060"/>
                </a:solidFill>
              </a:rPr>
              <a:t>đồng</a:t>
            </a:r>
            <a:r>
              <a:rPr lang="en-US" sz="2400" b="1">
                <a:solidFill>
                  <a:srgbClr val="002060"/>
                </a:solidFill>
              </a:rPr>
              <a:t> </a:t>
            </a:r>
            <a:r>
              <a:rPr lang="en-US" sz="2400" b="1" err="1">
                <a:solidFill>
                  <a:srgbClr val="002060"/>
                </a:solidFill>
              </a:rPr>
              <a:t>tình</a:t>
            </a:r>
            <a:endParaRPr lang="en-US" sz="2400" b="1">
              <a:solidFill>
                <a:srgbClr val="002060"/>
              </a:solidFill>
            </a:endParaRPr>
          </a:p>
          <a:p>
            <a:pPr algn="ctr"/>
            <a:endParaRPr lang="en-US" sz="2400"/>
          </a:p>
        </p:txBody>
      </p:sp>
    </p:spTree>
    <p:extLst>
      <p:ext uri="{BB962C8B-B14F-4D97-AF65-F5344CB8AC3E}">
        <p14:creationId xmlns="" xmlns:p14="http://schemas.microsoft.com/office/powerpoint/2010/main" val="1418971261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2">
            <a:duotone>
              <a:schemeClr val="accent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06960" y="609600"/>
            <a:ext cx="3406567" cy="2169445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TextBox 2"/>
          <p:cNvSpPr txBox="1"/>
          <p:nvPr/>
        </p:nvSpPr>
        <p:spPr>
          <a:xfrm>
            <a:off x="1981200" y="332601"/>
            <a:ext cx="6306726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000" b="1">
                <a:solidFill>
                  <a:schemeClr val="accent2">
                    <a:lumMod val="50000"/>
                  </a:schemeClr>
                </a:solidFill>
                <a:latin typeface="Calibri" panose="020F0502020204030204" pitchFamily="34" charset="0"/>
                <a:cs typeface="Segoe UI Semibold" panose="020B0702040204020203" pitchFamily="34" charset="0"/>
              </a:rPr>
              <a:t>NT5: NGƯỜI BÁN HÀNG THÀNH CÔNG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2757" y="202111"/>
            <a:ext cx="1188085" cy="814978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42434" y="2208355"/>
            <a:ext cx="2171700" cy="2105025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37143"/>
          <a:stretch/>
        </p:blipFill>
        <p:spPr>
          <a:xfrm>
            <a:off x="6225333" y="1637150"/>
            <a:ext cx="2510451" cy="159756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756" y="1883180"/>
            <a:ext cx="2362200" cy="2267737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7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 rot="20780472">
            <a:off x="4467475" y="2608250"/>
            <a:ext cx="1658042" cy="1658042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381000" y="4114800"/>
            <a:ext cx="8534400" cy="31085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err="1">
                <a:solidFill>
                  <a:srgbClr val="002060"/>
                </a:solidFill>
              </a:rPr>
              <a:t>Kỹ</a:t>
            </a:r>
            <a:r>
              <a:rPr lang="en-US" sz="2800" b="1">
                <a:solidFill>
                  <a:srgbClr val="002060"/>
                </a:solidFill>
              </a:rPr>
              <a:t> </a:t>
            </a:r>
            <a:r>
              <a:rPr lang="en-US" sz="2800" b="1" err="1">
                <a:solidFill>
                  <a:srgbClr val="002060"/>
                </a:solidFill>
              </a:rPr>
              <a:t>năng</a:t>
            </a:r>
            <a:r>
              <a:rPr lang="en-US" sz="2800" b="1">
                <a:solidFill>
                  <a:srgbClr val="002060"/>
                </a:solidFill>
              </a:rPr>
              <a:t> bán </a:t>
            </a:r>
            <a:r>
              <a:rPr lang="en-US" sz="2800" b="1" err="1">
                <a:solidFill>
                  <a:srgbClr val="002060"/>
                </a:solidFill>
              </a:rPr>
              <a:t>hàng</a:t>
            </a:r>
            <a:r>
              <a:rPr lang="en-US" sz="2800" b="1">
                <a:solidFill>
                  <a:srgbClr val="002060"/>
                </a:solidFill>
              </a:rPr>
              <a:t> </a:t>
            </a:r>
            <a:r>
              <a:rPr lang="en-US" sz="2800" err="1">
                <a:solidFill>
                  <a:srgbClr val="002060"/>
                </a:solidFill>
              </a:rPr>
              <a:t>được</a:t>
            </a:r>
            <a:r>
              <a:rPr lang="en-US" sz="2800">
                <a:solidFill>
                  <a:srgbClr val="002060"/>
                </a:solidFill>
              </a:rPr>
              <a:t> </a:t>
            </a:r>
            <a:r>
              <a:rPr lang="en-US" sz="2800" err="1">
                <a:solidFill>
                  <a:srgbClr val="002060"/>
                </a:solidFill>
              </a:rPr>
              <a:t>sử</a:t>
            </a:r>
            <a:r>
              <a:rPr lang="en-US" sz="2800">
                <a:solidFill>
                  <a:srgbClr val="002060"/>
                </a:solidFill>
              </a:rPr>
              <a:t> </a:t>
            </a:r>
            <a:r>
              <a:rPr lang="en-US" sz="2800" err="1">
                <a:solidFill>
                  <a:srgbClr val="002060"/>
                </a:solidFill>
              </a:rPr>
              <a:t>dụng</a:t>
            </a:r>
            <a:r>
              <a:rPr lang="en-US" sz="2800">
                <a:solidFill>
                  <a:srgbClr val="002060"/>
                </a:solidFill>
              </a:rPr>
              <a:t> </a:t>
            </a:r>
            <a:r>
              <a:rPr lang="en-US" sz="2800" err="1">
                <a:solidFill>
                  <a:srgbClr val="002060"/>
                </a:solidFill>
              </a:rPr>
              <a:t>mọi</a:t>
            </a:r>
            <a:r>
              <a:rPr lang="en-US" sz="2800">
                <a:solidFill>
                  <a:srgbClr val="002060"/>
                </a:solidFill>
              </a:rPr>
              <a:t> lúc, </a:t>
            </a:r>
            <a:r>
              <a:rPr lang="en-US" sz="2800" err="1">
                <a:solidFill>
                  <a:srgbClr val="002060"/>
                </a:solidFill>
              </a:rPr>
              <a:t>mọi</a:t>
            </a:r>
            <a:r>
              <a:rPr lang="en-US" sz="2800">
                <a:solidFill>
                  <a:srgbClr val="002060"/>
                </a:solidFill>
              </a:rPr>
              <a:t> nơi.</a:t>
            </a:r>
            <a:br>
              <a:rPr lang="en-US" sz="2800">
                <a:solidFill>
                  <a:srgbClr val="002060"/>
                </a:solidFill>
              </a:rPr>
            </a:br>
            <a:r>
              <a:rPr lang="en-US" sz="2800" err="1">
                <a:solidFill>
                  <a:srgbClr val="002060"/>
                </a:solidFill>
              </a:rPr>
              <a:t>Chúng</a:t>
            </a:r>
            <a:r>
              <a:rPr lang="en-US" sz="2800">
                <a:solidFill>
                  <a:srgbClr val="002060"/>
                </a:solidFill>
              </a:rPr>
              <a:t> ta </a:t>
            </a:r>
            <a:r>
              <a:rPr lang="en-US" sz="2800" err="1">
                <a:solidFill>
                  <a:srgbClr val="002060"/>
                </a:solidFill>
              </a:rPr>
              <a:t>hãy</a:t>
            </a:r>
            <a:r>
              <a:rPr lang="en-US" sz="2800">
                <a:solidFill>
                  <a:srgbClr val="002060"/>
                </a:solidFill>
              </a:rPr>
              <a:t> </a:t>
            </a:r>
            <a:r>
              <a:rPr lang="en-US" sz="2800" err="1">
                <a:solidFill>
                  <a:srgbClr val="002060"/>
                </a:solidFill>
              </a:rPr>
              <a:t>luôn</a:t>
            </a:r>
            <a:r>
              <a:rPr lang="en-US" sz="2800">
                <a:solidFill>
                  <a:srgbClr val="002060"/>
                </a:solidFill>
              </a:rPr>
              <a:t> </a:t>
            </a:r>
            <a:r>
              <a:rPr lang="en-US" sz="2800" err="1">
                <a:solidFill>
                  <a:srgbClr val="002060"/>
                </a:solidFill>
              </a:rPr>
              <a:t>coi</a:t>
            </a:r>
            <a:r>
              <a:rPr lang="en-US" sz="2800">
                <a:solidFill>
                  <a:srgbClr val="002060"/>
                </a:solidFill>
              </a:rPr>
              <a:t> </a:t>
            </a:r>
            <a:r>
              <a:rPr lang="en-US" sz="2800" err="1">
                <a:solidFill>
                  <a:srgbClr val="002060"/>
                </a:solidFill>
              </a:rPr>
              <a:t>những</a:t>
            </a:r>
            <a:r>
              <a:rPr lang="en-US" sz="2800">
                <a:solidFill>
                  <a:srgbClr val="002060"/>
                </a:solidFill>
              </a:rPr>
              <a:t> </a:t>
            </a:r>
            <a:r>
              <a:rPr lang="en-US" sz="2800" err="1">
                <a:solidFill>
                  <a:srgbClr val="002060"/>
                </a:solidFill>
              </a:rPr>
              <a:t>người</a:t>
            </a:r>
            <a:r>
              <a:rPr lang="en-US" sz="2800">
                <a:solidFill>
                  <a:srgbClr val="002060"/>
                </a:solidFill>
              </a:rPr>
              <a:t> </a:t>
            </a:r>
            <a:r>
              <a:rPr lang="en-US" sz="2800" err="1">
                <a:solidFill>
                  <a:srgbClr val="002060"/>
                </a:solidFill>
              </a:rPr>
              <a:t>thân</a:t>
            </a:r>
            <a:r>
              <a:rPr lang="en-US" sz="2800">
                <a:solidFill>
                  <a:srgbClr val="002060"/>
                </a:solidFill>
              </a:rPr>
              <a:t>, </a:t>
            </a:r>
            <a:r>
              <a:rPr lang="en-US" sz="2800" err="1">
                <a:solidFill>
                  <a:srgbClr val="002060"/>
                </a:solidFill>
              </a:rPr>
              <a:t>bạn</a:t>
            </a:r>
            <a:r>
              <a:rPr lang="en-US" sz="2800">
                <a:solidFill>
                  <a:srgbClr val="002060"/>
                </a:solidFill>
              </a:rPr>
              <a:t> </a:t>
            </a:r>
            <a:r>
              <a:rPr lang="en-US" sz="2800" err="1">
                <a:solidFill>
                  <a:srgbClr val="002060"/>
                </a:solidFill>
              </a:rPr>
              <a:t>bè</a:t>
            </a:r>
            <a:r>
              <a:rPr lang="en-US" sz="2800">
                <a:solidFill>
                  <a:srgbClr val="002060"/>
                </a:solidFill>
              </a:rPr>
              <a:t> </a:t>
            </a:r>
            <a:r>
              <a:rPr lang="en-US" sz="2800" err="1">
                <a:solidFill>
                  <a:srgbClr val="002060"/>
                </a:solidFill>
              </a:rPr>
              <a:t>của</a:t>
            </a:r>
            <a:r>
              <a:rPr lang="en-US" sz="2800">
                <a:solidFill>
                  <a:srgbClr val="002060"/>
                </a:solidFill>
              </a:rPr>
              <a:t> ta </a:t>
            </a:r>
            <a:r>
              <a:rPr lang="en-US" sz="2800" err="1">
                <a:solidFill>
                  <a:srgbClr val="002060"/>
                </a:solidFill>
              </a:rPr>
              <a:t>đều</a:t>
            </a:r>
            <a:r>
              <a:rPr lang="en-US" sz="2800">
                <a:solidFill>
                  <a:srgbClr val="002060"/>
                </a:solidFill>
              </a:rPr>
              <a:t> </a:t>
            </a:r>
            <a:r>
              <a:rPr lang="en-US" sz="2800" err="1">
                <a:solidFill>
                  <a:srgbClr val="002060"/>
                </a:solidFill>
              </a:rPr>
              <a:t>là</a:t>
            </a:r>
            <a:r>
              <a:rPr lang="en-US" sz="2800">
                <a:solidFill>
                  <a:srgbClr val="002060"/>
                </a:solidFill>
              </a:rPr>
              <a:t> </a:t>
            </a:r>
            <a:r>
              <a:rPr lang="en-US" sz="2800" err="1">
                <a:solidFill>
                  <a:srgbClr val="002060"/>
                </a:solidFill>
              </a:rPr>
              <a:t>khách</a:t>
            </a:r>
            <a:r>
              <a:rPr lang="en-US" sz="2800">
                <a:solidFill>
                  <a:srgbClr val="002060"/>
                </a:solidFill>
              </a:rPr>
              <a:t> hàng </a:t>
            </a:r>
            <a:r>
              <a:rPr lang="en-US" sz="2800" err="1">
                <a:solidFill>
                  <a:srgbClr val="002060"/>
                </a:solidFill>
              </a:rPr>
              <a:t>để</a:t>
            </a:r>
            <a:r>
              <a:rPr lang="en-US" sz="2800">
                <a:solidFill>
                  <a:srgbClr val="002060"/>
                </a:solidFill>
              </a:rPr>
              <a:t> </a:t>
            </a:r>
            <a:r>
              <a:rPr lang="en-US" sz="2800" err="1">
                <a:solidFill>
                  <a:srgbClr val="002060"/>
                </a:solidFill>
              </a:rPr>
              <a:t>chúng</a:t>
            </a:r>
            <a:r>
              <a:rPr lang="en-US" sz="2800">
                <a:solidFill>
                  <a:srgbClr val="002060"/>
                </a:solidFill>
              </a:rPr>
              <a:t> ta </a:t>
            </a:r>
            <a:r>
              <a:rPr lang="en-US" sz="2800" err="1">
                <a:solidFill>
                  <a:srgbClr val="002060"/>
                </a:solidFill>
              </a:rPr>
              <a:t>bán</a:t>
            </a:r>
            <a:r>
              <a:rPr lang="en-US" sz="2800">
                <a:solidFill>
                  <a:srgbClr val="002060"/>
                </a:solidFill>
              </a:rPr>
              <a:t> </a:t>
            </a:r>
            <a:r>
              <a:rPr lang="en-US" sz="2800" err="1">
                <a:solidFill>
                  <a:srgbClr val="002060"/>
                </a:solidFill>
              </a:rPr>
              <a:t>những</a:t>
            </a:r>
            <a:r>
              <a:rPr lang="en-US" sz="2800">
                <a:solidFill>
                  <a:srgbClr val="002060"/>
                </a:solidFill>
              </a:rPr>
              <a:t> </a:t>
            </a:r>
            <a:r>
              <a:rPr lang="en-US" sz="2800" err="1">
                <a:solidFill>
                  <a:srgbClr val="002060"/>
                </a:solidFill>
              </a:rPr>
              <a:t>gì</a:t>
            </a:r>
            <a:r>
              <a:rPr lang="en-US" sz="2800">
                <a:solidFill>
                  <a:srgbClr val="002060"/>
                </a:solidFill>
              </a:rPr>
              <a:t> </a:t>
            </a:r>
            <a:r>
              <a:rPr lang="en-US" sz="2800" err="1">
                <a:solidFill>
                  <a:srgbClr val="002060"/>
                </a:solidFill>
              </a:rPr>
              <a:t>mà</a:t>
            </a:r>
            <a:r>
              <a:rPr lang="en-US" sz="2800">
                <a:solidFill>
                  <a:srgbClr val="002060"/>
                </a:solidFill>
              </a:rPr>
              <a:t> </a:t>
            </a:r>
            <a:r>
              <a:rPr lang="en-US" sz="2800" err="1">
                <a:solidFill>
                  <a:srgbClr val="002060"/>
                </a:solidFill>
              </a:rPr>
              <a:t>họ</a:t>
            </a:r>
            <a:r>
              <a:rPr lang="en-US" sz="2800">
                <a:solidFill>
                  <a:srgbClr val="002060"/>
                </a:solidFill>
              </a:rPr>
              <a:t> </a:t>
            </a:r>
            <a:r>
              <a:rPr lang="en-US" sz="2800" err="1">
                <a:solidFill>
                  <a:srgbClr val="002060"/>
                </a:solidFill>
              </a:rPr>
              <a:t>cần</a:t>
            </a:r>
            <a:r>
              <a:rPr lang="en-US" sz="2800">
                <a:solidFill>
                  <a:srgbClr val="002060"/>
                </a:solidFill>
              </a:rPr>
              <a:t> </a:t>
            </a:r>
            <a:r>
              <a:rPr lang="en-US" sz="2800" err="1">
                <a:solidFill>
                  <a:srgbClr val="002060"/>
                </a:solidFill>
              </a:rPr>
              <a:t>mua</a:t>
            </a:r>
            <a:r>
              <a:rPr lang="en-US" sz="2800">
                <a:solidFill>
                  <a:srgbClr val="002060"/>
                </a:solidFill>
              </a:rPr>
              <a:t>. </a:t>
            </a:r>
          </a:p>
          <a:p>
            <a:r>
              <a:rPr lang="en-US" sz="2800">
                <a:solidFill>
                  <a:srgbClr val="002060"/>
                </a:solidFill>
              </a:rPr>
              <a:t>-&gt; </a:t>
            </a:r>
            <a:r>
              <a:rPr lang="en-US" sz="2800" err="1">
                <a:solidFill>
                  <a:srgbClr val="002060"/>
                </a:solidFill>
              </a:rPr>
              <a:t>Như</a:t>
            </a:r>
            <a:r>
              <a:rPr lang="en-US" sz="2800">
                <a:solidFill>
                  <a:srgbClr val="002060"/>
                </a:solidFill>
              </a:rPr>
              <a:t> </a:t>
            </a:r>
            <a:r>
              <a:rPr lang="en-US" sz="2800" err="1">
                <a:solidFill>
                  <a:srgbClr val="002060"/>
                </a:solidFill>
              </a:rPr>
              <a:t>thế</a:t>
            </a:r>
            <a:r>
              <a:rPr lang="en-US" sz="2800">
                <a:solidFill>
                  <a:srgbClr val="002060"/>
                </a:solidFill>
              </a:rPr>
              <a:t> </a:t>
            </a:r>
            <a:r>
              <a:rPr lang="en-US" sz="2800" err="1">
                <a:solidFill>
                  <a:srgbClr val="002060"/>
                </a:solidFill>
              </a:rPr>
              <a:t>chúng</a:t>
            </a:r>
            <a:r>
              <a:rPr lang="en-US" sz="2800">
                <a:solidFill>
                  <a:srgbClr val="002060"/>
                </a:solidFill>
              </a:rPr>
              <a:t> ta </a:t>
            </a:r>
            <a:r>
              <a:rPr lang="en-US" sz="2800" err="1">
                <a:solidFill>
                  <a:srgbClr val="002060"/>
                </a:solidFill>
              </a:rPr>
              <a:t>mới</a:t>
            </a:r>
            <a:r>
              <a:rPr lang="en-US" sz="2800">
                <a:solidFill>
                  <a:srgbClr val="002060"/>
                </a:solidFill>
              </a:rPr>
              <a:t> </a:t>
            </a:r>
            <a:r>
              <a:rPr lang="en-US" sz="2800" err="1">
                <a:solidFill>
                  <a:srgbClr val="002060"/>
                </a:solidFill>
              </a:rPr>
              <a:t>đáp</a:t>
            </a:r>
            <a:r>
              <a:rPr lang="en-US" sz="2800">
                <a:solidFill>
                  <a:srgbClr val="002060"/>
                </a:solidFill>
              </a:rPr>
              <a:t> </a:t>
            </a:r>
            <a:r>
              <a:rPr lang="en-US" sz="2800" err="1">
                <a:solidFill>
                  <a:srgbClr val="002060"/>
                </a:solidFill>
              </a:rPr>
              <a:t>ứng</a:t>
            </a:r>
            <a:r>
              <a:rPr lang="en-US" sz="2800">
                <a:solidFill>
                  <a:srgbClr val="002060"/>
                </a:solidFill>
              </a:rPr>
              <a:t> </a:t>
            </a:r>
            <a:r>
              <a:rPr lang="en-US" sz="2800" err="1">
                <a:solidFill>
                  <a:srgbClr val="002060"/>
                </a:solidFill>
              </a:rPr>
              <a:t>nhu</a:t>
            </a:r>
            <a:r>
              <a:rPr lang="en-US" sz="2800">
                <a:solidFill>
                  <a:srgbClr val="002060"/>
                </a:solidFill>
              </a:rPr>
              <a:t> </a:t>
            </a:r>
            <a:r>
              <a:rPr lang="en-US" sz="2800" err="1">
                <a:solidFill>
                  <a:srgbClr val="002060"/>
                </a:solidFill>
              </a:rPr>
              <a:t>cầu</a:t>
            </a:r>
            <a:r>
              <a:rPr lang="en-US" sz="2800">
                <a:solidFill>
                  <a:srgbClr val="002060"/>
                </a:solidFill>
              </a:rPr>
              <a:t> </a:t>
            </a:r>
            <a:r>
              <a:rPr lang="en-US" sz="2800" err="1">
                <a:solidFill>
                  <a:srgbClr val="002060"/>
                </a:solidFill>
              </a:rPr>
              <a:t>ngày</a:t>
            </a:r>
            <a:r>
              <a:rPr lang="en-US" sz="2800">
                <a:solidFill>
                  <a:srgbClr val="002060"/>
                </a:solidFill>
              </a:rPr>
              <a:t> </a:t>
            </a:r>
            <a:r>
              <a:rPr lang="en-US" sz="2800" err="1">
                <a:solidFill>
                  <a:srgbClr val="002060"/>
                </a:solidFill>
              </a:rPr>
              <a:t>một</a:t>
            </a:r>
            <a:r>
              <a:rPr lang="en-US" sz="2800">
                <a:solidFill>
                  <a:srgbClr val="002060"/>
                </a:solidFill>
              </a:rPr>
              <a:t> </a:t>
            </a:r>
            <a:r>
              <a:rPr lang="en-US" sz="2800" err="1">
                <a:solidFill>
                  <a:srgbClr val="002060"/>
                </a:solidFill>
              </a:rPr>
              <a:t>đòi</a:t>
            </a:r>
            <a:r>
              <a:rPr lang="en-US" sz="2800">
                <a:solidFill>
                  <a:srgbClr val="002060"/>
                </a:solidFill>
              </a:rPr>
              <a:t> </a:t>
            </a:r>
            <a:r>
              <a:rPr lang="en-US" sz="2800" err="1">
                <a:solidFill>
                  <a:srgbClr val="002060"/>
                </a:solidFill>
              </a:rPr>
              <a:t>hỏi</a:t>
            </a:r>
            <a:r>
              <a:rPr lang="en-US" sz="2800">
                <a:solidFill>
                  <a:srgbClr val="002060"/>
                </a:solidFill>
              </a:rPr>
              <a:t> </a:t>
            </a:r>
            <a:r>
              <a:rPr lang="en-US" sz="2800" err="1">
                <a:solidFill>
                  <a:srgbClr val="002060"/>
                </a:solidFill>
              </a:rPr>
              <a:t>cao</a:t>
            </a:r>
            <a:r>
              <a:rPr lang="en-US" sz="2800">
                <a:solidFill>
                  <a:srgbClr val="002060"/>
                </a:solidFill>
              </a:rPr>
              <a:t> </a:t>
            </a:r>
            <a:r>
              <a:rPr lang="en-US" sz="2800" err="1">
                <a:solidFill>
                  <a:srgbClr val="002060"/>
                </a:solidFill>
              </a:rPr>
              <a:t>của</a:t>
            </a:r>
            <a:r>
              <a:rPr lang="en-US" sz="2800">
                <a:solidFill>
                  <a:srgbClr val="002060"/>
                </a:solidFill>
              </a:rPr>
              <a:t> </a:t>
            </a:r>
            <a:r>
              <a:rPr lang="en-US" sz="2800" err="1">
                <a:solidFill>
                  <a:srgbClr val="002060"/>
                </a:solidFill>
              </a:rPr>
              <a:t>khách</a:t>
            </a:r>
            <a:r>
              <a:rPr lang="en-US" sz="2800">
                <a:solidFill>
                  <a:srgbClr val="002060"/>
                </a:solidFill>
              </a:rPr>
              <a:t> </a:t>
            </a:r>
            <a:r>
              <a:rPr lang="en-US" sz="2800" err="1">
                <a:solidFill>
                  <a:srgbClr val="002060"/>
                </a:solidFill>
              </a:rPr>
              <a:t>hàng</a:t>
            </a:r>
            <a:r>
              <a:rPr lang="en-US" sz="2800">
                <a:solidFill>
                  <a:srgbClr val="002060"/>
                </a:solidFill>
              </a:rPr>
              <a:t>.</a:t>
            </a:r>
          </a:p>
          <a:p>
            <a:endParaRPr lang="en-US" sz="280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4136792682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1981200" y="332601"/>
            <a:ext cx="6281015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000" b="1">
                <a:solidFill>
                  <a:schemeClr val="accent2">
                    <a:lumMod val="50000"/>
                  </a:schemeClr>
                </a:solidFill>
                <a:latin typeface="Calibri" panose="020F0502020204030204" pitchFamily="34" charset="0"/>
                <a:cs typeface="Segoe UI Semibold" panose="020B0702040204020203" pitchFamily="34" charset="0"/>
              </a:rPr>
              <a:t>NT6: XÂY DỰNG HÌNH ẢNH BẢN THÂN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2757" y="202111"/>
            <a:ext cx="1188085" cy="814978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59306" y="2667000"/>
            <a:ext cx="3352800" cy="3352800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5562600" y="2317982"/>
            <a:ext cx="3336493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err="1">
                <a:solidFill>
                  <a:srgbClr val="002060"/>
                </a:solidFill>
              </a:rPr>
              <a:t>Phát</a:t>
            </a:r>
            <a:r>
              <a:rPr lang="en-US" sz="2000">
                <a:solidFill>
                  <a:srgbClr val="002060"/>
                </a:solidFill>
              </a:rPr>
              <a:t> </a:t>
            </a:r>
            <a:r>
              <a:rPr lang="en-US" sz="2000" err="1">
                <a:solidFill>
                  <a:srgbClr val="002060"/>
                </a:solidFill>
              </a:rPr>
              <a:t>triển</a:t>
            </a:r>
            <a:r>
              <a:rPr lang="en-US" sz="2000">
                <a:solidFill>
                  <a:srgbClr val="002060"/>
                </a:solidFill>
              </a:rPr>
              <a:t> </a:t>
            </a:r>
            <a:r>
              <a:rPr lang="en-US" sz="2000" err="1">
                <a:solidFill>
                  <a:srgbClr val="002060"/>
                </a:solidFill>
              </a:rPr>
              <a:t>năng</a:t>
            </a:r>
            <a:r>
              <a:rPr lang="en-US" sz="2000">
                <a:solidFill>
                  <a:srgbClr val="002060"/>
                </a:solidFill>
              </a:rPr>
              <a:t> </a:t>
            </a:r>
            <a:r>
              <a:rPr lang="en-US" sz="2000" err="1">
                <a:solidFill>
                  <a:srgbClr val="002060"/>
                </a:solidFill>
              </a:rPr>
              <a:t>lực</a:t>
            </a:r>
            <a:r>
              <a:rPr lang="en-US" sz="2000">
                <a:solidFill>
                  <a:srgbClr val="002060"/>
                </a:solidFill>
              </a:rPr>
              <a:t> </a:t>
            </a:r>
            <a:r>
              <a:rPr lang="en-US" sz="2000" err="1">
                <a:solidFill>
                  <a:srgbClr val="002060"/>
                </a:solidFill>
              </a:rPr>
              <a:t>bằng</a:t>
            </a:r>
            <a:r>
              <a:rPr lang="en-US" sz="2000">
                <a:solidFill>
                  <a:srgbClr val="002060"/>
                </a:solidFill>
              </a:rPr>
              <a:t> </a:t>
            </a:r>
            <a:r>
              <a:rPr lang="en-US" sz="2000" err="1">
                <a:solidFill>
                  <a:srgbClr val="002060"/>
                </a:solidFill>
              </a:rPr>
              <a:t>việc</a:t>
            </a:r>
            <a:r>
              <a:rPr lang="en-US" sz="2000">
                <a:solidFill>
                  <a:srgbClr val="002060"/>
                </a:solidFill>
              </a:rPr>
              <a:t> </a:t>
            </a:r>
            <a:r>
              <a:rPr lang="en-US" sz="2000" err="1">
                <a:solidFill>
                  <a:srgbClr val="002060"/>
                </a:solidFill>
              </a:rPr>
              <a:t>tập</a:t>
            </a:r>
            <a:r>
              <a:rPr lang="en-US" sz="2000">
                <a:solidFill>
                  <a:srgbClr val="002060"/>
                </a:solidFill>
              </a:rPr>
              <a:t> </a:t>
            </a:r>
            <a:r>
              <a:rPr lang="en-US" sz="2000" err="1">
                <a:solidFill>
                  <a:srgbClr val="002060"/>
                </a:solidFill>
              </a:rPr>
              <a:t>trung</a:t>
            </a:r>
            <a:r>
              <a:rPr lang="en-US" sz="2000">
                <a:solidFill>
                  <a:srgbClr val="002060"/>
                </a:solidFill>
              </a:rPr>
              <a:t> </a:t>
            </a:r>
            <a:r>
              <a:rPr lang="en-US" sz="2000" err="1">
                <a:solidFill>
                  <a:srgbClr val="002060"/>
                </a:solidFill>
              </a:rPr>
              <a:t>cao</a:t>
            </a:r>
            <a:r>
              <a:rPr lang="en-US" sz="2000">
                <a:solidFill>
                  <a:srgbClr val="002060"/>
                </a:solidFill>
              </a:rPr>
              <a:t> </a:t>
            </a:r>
            <a:r>
              <a:rPr lang="en-US" sz="2000" err="1">
                <a:solidFill>
                  <a:srgbClr val="002060"/>
                </a:solidFill>
              </a:rPr>
              <a:t>độ</a:t>
            </a:r>
            <a:r>
              <a:rPr lang="en-US" sz="2000">
                <a:solidFill>
                  <a:srgbClr val="002060"/>
                </a:solidFill>
              </a:rPr>
              <a:t> </a:t>
            </a:r>
            <a:r>
              <a:rPr lang="en-US" sz="2000" err="1">
                <a:solidFill>
                  <a:srgbClr val="002060"/>
                </a:solidFill>
              </a:rPr>
              <a:t>vào</a:t>
            </a:r>
            <a:r>
              <a:rPr lang="en-US" sz="2000">
                <a:solidFill>
                  <a:srgbClr val="002060"/>
                </a:solidFill>
              </a:rPr>
              <a:t> </a:t>
            </a:r>
            <a:r>
              <a:rPr lang="en-US" sz="2000" err="1">
                <a:solidFill>
                  <a:srgbClr val="002060"/>
                </a:solidFill>
              </a:rPr>
              <a:t>một</a:t>
            </a:r>
            <a:r>
              <a:rPr lang="en-US" sz="2000">
                <a:solidFill>
                  <a:srgbClr val="002060"/>
                </a:solidFill>
              </a:rPr>
              <a:t> </a:t>
            </a:r>
            <a:r>
              <a:rPr lang="en-US" sz="2000" err="1">
                <a:solidFill>
                  <a:srgbClr val="002060"/>
                </a:solidFill>
              </a:rPr>
              <a:t>lĩnh</a:t>
            </a:r>
            <a:r>
              <a:rPr lang="en-US" sz="2000">
                <a:solidFill>
                  <a:srgbClr val="002060"/>
                </a:solidFill>
              </a:rPr>
              <a:t> </a:t>
            </a:r>
            <a:r>
              <a:rPr lang="en-US" sz="2000" err="1">
                <a:solidFill>
                  <a:srgbClr val="002060"/>
                </a:solidFill>
              </a:rPr>
              <a:t>vực</a:t>
            </a:r>
            <a:r>
              <a:rPr lang="en-US" sz="2000">
                <a:solidFill>
                  <a:srgbClr val="002060"/>
                </a:solidFill>
              </a:rPr>
              <a:t> </a:t>
            </a:r>
            <a:r>
              <a:rPr lang="en-US" sz="2000" err="1">
                <a:solidFill>
                  <a:srgbClr val="002060"/>
                </a:solidFill>
              </a:rPr>
              <a:t>quan</a:t>
            </a:r>
            <a:r>
              <a:rPr lang="en-US" sz="2000">
                <a:solidFill>
                  <a:srgbClr val="002060"/>
                </a:solidFill>
              </a:rPr>
              <a:t> </a:t>
            </a:r>
            <a:r>
              <a:rPr lang="en-US" sz="2000" err="1">
                <a:solidFill>
                  <a:srgbClr val="002060"/>
                </a:solidFill>
              </a:rPr>
              <a:t>tâm</a:t>
            </a:r>
            <a:r>
              <a:rPr lang="en-US" sz="2000">
                <a:solidFill>
                  <a:srgbClr val="002060"/>
                </a:solidFill>
              </a:rPr>
              <a:t> </a:t>
            </a:r>
            <a:r>
              <a:rPr lang="en-US" sz="2000" err="1">
                <a:solidFill>
                  <a:srgbClr val="002060"/>
                </a:solidFill>
              </a:rPr>
              <a:t>hướng</a:t>
            </a:r>
            <a:r>
              <a:rPr lang="en-US" sz="2000">
                <a:solidFill>
                  <a:srgbClr val="002060"/>
                </a:solidFill>
              </a:rPr>
              <a:t> </a:t>
            </a:r>
            <a:r>
              <a:rPr lang="en-US" sz="2000" err="1">
                <a:solidFill>
                  <a:srgbClr val="002060"/>
                </a:solidFill>
              </a:rPr>
              <a:t>đến</a:t>
            </a:r>
            <a:r>
              <a:rPr lang="en-US" sz="2000">
                <a:solidFill>
                  <a:srgbClr val="002060"/>
                </a:solidFill>
              </a:rPr>
              <a:t>.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472757" y="2471870"/>
            <a:ext cx="228600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err="1">
                <a:solidFill>
                  <a:srgbClr val="002060"/>
                </a:solidFill>
              </a:rPr>
              <a:t>Chú</a:t>
            </a:r>
            <a:r>
              <a:rPr lang="en-US" sz="2000">
                <a:solidFill>
                  <a:srgbClr val="002060"/>
                </a:solidFill>
              </a:rPr>
              <a:t> ý </a:t>
            </a:r>
            <a:r>
              <a:rPr lang="en-US" sz="2000" err="1">
                <a:solidFill>
                  <a:srgbClr val="002060"/>
                </a:solidFill>
              </a:rPr>
              <a:t>đến</a:t>
            </a:r>
            <a:r>
              <a:rPr lang="en-US" sz="2000">
                <a:solidFill>
                  <a:srgbClr val="002060"/>
                </a:solidFill>
              </a:rPr>
              <a:t> </a:t>
            </a:r>
            <a:r>
              <a:rPr lang="en-US" sz="2000" err="1">
                <a:solidFill>
                  <a:srgbClr val="002060"/>
                </a:solidFill>
              </a:rPr>
              <a:t>hình</a:t>
            </a:r>
            <a:r>
              <a:rPr lang="en-US" sz="2000">
                <a:solidFill>
                  <a:srgbClr val="002060"/>
                </a:solidFill>
              </a:rPr>
              <a:t> </a:t>
            </a:r>
            <a:r>
              <a:rPr lang="en-US" sz="2000" err="1">
                <a:solidFill>
                  <a:srgbClr val="002060"/>
                </a:solidFill>
              </a:rPr>
              <a:t>ảnh</a:t>
            </a:r>
            <a:r>
              <a:rPr lang="en-US" sz="2000">
                <a:solidFill>
                  <a:srgbClr val="002060"/>
                </a:solidFill>
              </a:rPr>
              <a:t> </a:t>
            </a:r>
            <a:r>
              <a:rPr lang="en-US" sz="2000" err="1">
                <a:solidFill>
                  <a:srgbClr val="002060"/>
                </a:solidFill>
              </a:rPr>
              <a:t>bề</a:t>
            </a:r>
            <a:r>
              <a:rPr lang="en-US" sz="2000">
                <a:solidFill>
                  <a:srgbClr val="002060"/>
                </a:solidFill>
              </a:rPr>
              <a:t> </a:t>
            </a:r>
            <a:r>
              <a:rPr lang="en-US" sz="2000" err="1">
                <a:solidFill>
                  <a:srgbClr val="002060"/>
                </a:solidFill>
              </a:rPr>
              <a:t>ngoài</a:t>
            </a:r>
            <a:r>
              <a:rPr lang="en-US" sz="2000">
                <a:solidFill>
                  <a:srgbClr val="002060"/>
                </a:solidFill>
              </a:rPr>
              <a:t> </a:t>
            </a:r>
            <a:r>
              <a:rPr lang="en-US" sz="2000" err="1">
                <a:solidFill>
                  <a:srgbClr val="002060"/>
                </a:solidFill>
              </a:rPr>
              <a:t>để</a:t>
            </a:r>
            <a:r>
              <a:rPr lang="en-US" sz="2000">
                <a:solidFill>
                  <a:srgbClr val="002060"/>
                </a:solidFill>
              </a:rPr>
              <a:t> </a:t>
            </a:r>
            <a:r>
              <a:rPr lang="en-US" sz="2000" err="1">
                <a:solidFill>
                  <a:srgbClr val="002060"/>
                </a:solidFill>
              </a:rPr>
              <a:t>phù</a:t>
            </a:r>
            <a:r>
              <a:rPr lang="en-US" sz="2000">
                <a:solidFill>
                  <a:srgbClr val="002060"/>
                </a:solidFill>
              </a:rPr>
              <a:t> </a:t>
            </a:r>
            <a:r>
              <a:rPr lang="en-US" sz="2000" err="1">
                <a:solidFill>
                  <a:srgbClr val="002060"/>
                </a:solidFill>
              </a:rPr>
              <a:t>hợp</a:t>
            </a:r>
            <a:r>
              <a:rPr lang="en-US" sz="2000">
                <a:solidFill>
                  <a:srgbClr val="002060"/>
                </a:solidFill>
              </a:rPr>
              <a:t> </a:t>
            </a:r>
            <a:r>
              <a:rPr lang="en-US" sz="2000" err="1">
                <a:solidFill>
                  <a:srgbClr val="002060"/>
                </a:solidFill>
              </a:rPr>
              <a:t>với</a:t>
            </a:r>
            <a:r>
              <a:rPr lang="en-US" sz="2000">
                <a:solidFill>
                  <a:srgbClr val="002060"/>
                </a:solidFill>
              </a:rPr>
              <a:t> </a:t>
            </a:r>
            <a:r>
              <a:rPr lang="en-US" sz="2000" err="1">
                <a:solidFill>
                  <a:srgbClr val="002060"/>
                </a:solidFill>
              </a:rPr>
              <a:t>bản</a:t>
            </a:r>
            <a:r>
              <a:rPr lang="en-US" sz="2000">
                <a:solidFill>
                  <a:srgbClr val="002060"/>
                </a:solidFill>
              </a:rPr>
              <a:t> </a:t>
            </a:r>
            <a:r>
              <a:rPr lang="en-US" sz="2000" err="1">
                <a:solidFill>
                  <a:srgbClr val="002060"/>
                </a:solidFill>
              </a:rPr>
              <a:t>thân</a:t>
            </a:r>
            <a:r>
              <a:rPr lang="en-US" sz="2000">
                <a:solidFill>
                  <a:srgbClr val="002060"/>
                </a:solidFill>
              </a:rPr>
              <a:t>.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6093655" y="3949419"/>
            <a:ext cx="2667000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err="1">
                <a:solidFill>
                  <a:srgbClr val="002060"/>
                </a:solidFill>
              </a:rPr>
              <a:t>Tham</a:t>
            </a:r>
            <a:r>
              <a:rPr lang="en-US" sz="2000">
                <a:solidFill>
                  <a:srgbClr val="002060"/>
                </a:solidFill>
              </a:rPr>
              <a:t> </a:t>
            </a:r>
            <a:r>
              <a:rPr lang="en-US" sz="2000" err="1">
                <a:solidFill>
                  <a:srgbClr val="002060"/>
                </a:solidFill>
              </a:rPr>
              <a:t>gia</a:t>
            </a:r>
            <a:r>
              <a:rPr lang="en-US" sz="2000">
                <a:solidFill>
                  <a:srgbClr val="002060"/>
                </a:solidFill>
              </a:rPr>
              <a:t> </a:t>
            </a:r>
            <a:r>
              <a:rPr lang="en-US" sz="2000" err="1">
                <a:solidFill>
                  <a:srgbClr val="002060"/>
                </a:solidFill>
              </a:rPr>
              <a:t>cộng</a:t>
            </a:r>
            <a:r>
              <a:rPr lang="en-US" sz="2000">
                <a:solidFill>
                  <a:srgbClr val="002060"/>
                </a:solidFill>
              </a:rPr>
              <a:t> </a:t>
            </a:r>
            <a:r>
              <a:rPr lang="en-US" sz="2000" err="1">
                <a:solidFill>
                  <a:srgbClr val="002060"/>
                </a:solidFill>
              </a:rPr>
              <a:t>đồng</a:t>
            </a:r>
            <a:r>
              <a:rPr lang="en-US" sz="2000">
                <a:solidFill>
                  <a:srgbClr val="002060"/>
                </a:solidFill>
              </a:rPr>
              <a:t> </a:t>
            </a:r>
            <a:r>
              <a:rPr lang="en-US" sz="2000" err="1">
                <a:solidFill>
                  <a:srgbClr val="002060"/>
                </a:solidFill>
              </a:rPr>
              <a:t>vào</a:t>
            </a:r>
            <a:r>
              <a:rPr lang="en-US" sz="2000">
                <a:solidFill>
                  <a:srgbClr val="002060"/>
                </a:solidFill>
              </a:rPr>
              <a:t> </a:t>
            </a:r>
            <a:r>
              <a:rPr lang="en-US" sz="2000" err="1">
                <a:solidFill>
                  <a:srgbClr val="002060"/>
                </a:solidFill>
              </a:rPr>
              <a:t>những</a:t>
            </a:r>
            <a:r>
              <a:rPr lang="en-US" sz="2000">
                <a:solidFill>
                  <a:srgbClr val="002060"/>
                </a:solidFill>
              </a:rPr>
              <a:t> </a:t>
            </a:r>
            <a:r>
              <a:rPr lang="en-US" sz="2000" err="1">
                <a:solidFill>
                  <a:srgbClr val="002060"/>
                </a:solidFill>
              </a:rPr>
              <a:t>hiệp</a:t>
            </a:r>
            <a:r>
              <a:rPr lang="en-US" sz="2000">
                <a:solidFill>
                  <a:srgbClr val="002060"/>
                </a:solidFill>
              </a:rPr>
              <a:t> </a:t>
            </a:r>
            <a:r>
              <a:rPr lang="en-US" sz="2000" err="1">
                <a:solidFill>
                  <a:srgbClr val="002060"/>
                </a:solidFill>
              </a:rPr>
              <a:t>hội</a:t>
            </a:r>
            <a:r>
              <a:rPr lang="en-US" sz="2000">
                <a:solidFill>
                  <a:srgbClr val="002060"/>
                </a:solidFill>
              </a:rPr>
              <a:t>, </a:t>
            </a:r>
            <a:r>
              <a:rPr lang="en-US" sz="2000" err="1">
                <a:solidFill>
                  <a:srgbClr val="002060"/>
                </a:solidFill>
              </a:rPr>
              <a:t>tập</a:t>
            </a:r>
            <a:r>
              <a:rPr lang="en-US" sz="2000">
                <a:solidFill>
                  <a:srgbClr val="002060"/>
                </a:solidFill>
              </a:rPr>
              <a:t> </a:t>
            </a:r>
            <a:r>
              <a:rPr lang="en-US" sz="2000" err="1">
                <a:solidFill>
                  <a:srgbClr val="002060"/>
                </a:solidFill>
              </a:rPr>
              <a:t>thể</a:t>
            </a:r>
            <a:r>
              <a:rPr lang="en-US" sz="2000">
                <a:solidFill>
                  <a:srgbClr val="002060"/>
                </a:solidFill>
              </a:rPr>
              <a:t> </a:t>
            </a:r>
            <a:r>
              <a:rPr lang="en-US" sz="2000" err="1">
                <a:solidFill>
                  <a:srgbClr val="002060"/>
                </a:solidFill>
              </a:rPr>
              <a:t>có</a:t>
            </a:r>
            <a:r>
              <a:rPr lang="en-US" sz="2000">
                <a:solidFill>
                  <a:srgbClr val="002060"/>
                </a:solidFill>
              </a:rPr>
              <a:t> </a:t>
            </a:r>
            <a:r>
              <a:rPr lang="en-US" sz="2000" err="1">
                <a:solidFill>
                  <a:srgbClr val="002060"/>
                </a:solidFill>
              </a:rPr>
              <a:t>liên</a:t>
            </a:r>
            <a:r>
              <a:rPr lang="en-US" sz="2000">
                <a:solidFill>
                  <a:srgbClr val="002060"/>
                </a:solidFill>
              </a:rPr>
              <a:t> </a:t>
            </a:r>
            <a:r>
              <a:rPr lang="en-US" sz="2000" err="1">
                <a:solidFill>
                  <a:srgbClr val="002060"/>
                </a:solidFill>
              </a:rPr>
              <a:t>quan</a:t>
            </a:r>
            <a:r>
              <a:rPr lang="en-US" sz="2000">
                <a:solidFill>
                  <a:srgbClr val="002060"/>
                </a:solidFill>
              </a:rPr>
              <a:t> </a:t>
            </a:r>
            <a:r>
              <a:rPr lang="en-US" sz="2000" err="1">
                <a:solidFill>
                  <a:srgbClr val="002060"/>
                </a:solidFill>
              </a:rPr>
              <a:t>và</a:t>
            </a:r>
            <a:r>
              <a:rPr lang="en-US" sz="2000">
                <a:solidFill>
                  <a:srgbClr val="002060"/>
                </a:solidFill>
              </a:rPr>
              <a:t> </a:t>
            </a:r>
            <a:r>
              <a:rPr lang="en-US" sz="2000" err="1">
                <a:solidFill>
                  <a:srgbClr val="002060"/>
                </a:solidFill>
              </a:rPr>
              <a:t>bổ</a:t>
            </a:r>
            <a:r>
              <a:rPr lang="en-US" sz="2000">
                <a:solidFill>
                  <a:srgbClr val="002060"/>
                </a:solidFill>
              </a:rPr>
              <a:t> </a:t>
            </a:r>
            <a:r>
              <a:rPr lang="en-US" sz="2000" err="1">
                <a:solidFill>
                  <a:srgbClr val="002060"/>
                </a:solidFill>
              </a:rPr>
              <a:t>trợ</a:t>
            </a:r>
            <a:r>
              <a:rPr lang="en-US" sz="2000">
                <a:solidFill>
                  <a:srgbClr val="002060"/>
                </a:solidFill>
              </a:rPr>
              <a:t> </a:t>
            </a:r>
            <a:r>
              <a:rPr lang="en-US" sz="2000" err="1">
                <a:solidFill>
                  <a:srgbClr val="002060"/>
                </a:solidFill>
              </a:rPr>
              <a:t>công</a:t>
            </a:r>
            <a:r>
              <a:rPr lang="en-US" sz="2000">
                <a:solidFill>
                  <a:srgbClr val="002060"/>
                </a:solidFill>
              </a:rPr>
              <a:t> </a:t>
            </a:r>
            <a:r>
              <a:rPr lang="en-US" sz="2000" err="1">
                <a:solidFill>
                  <a:srgbClr val="002060"/>
                </a:solidFill>
              </a:rPr>
              <a:t>việc</a:t>
            </a:r>
            <a:r>
              <a:rPr lang="en-US" sz="2000">
                <a:solidFill>
                  <a:srgbClr val="002060"/>
                </a:solidFill>
              </a:rPr>
              <a:t> </a:t>
            </a:r>
            <a:r>
              <a:rPr lang="en-US" sz="2000" err="1">
                <a:solidFill>
                  <a:srgbClr val="002060"/>
                </a:solidFill>
              </a:rPr>
              <a:t>sau</a:t>
            </a:r>
            <a:r>
              <a:rPr lang="en-US" sz="2000">
                <a:solidFill>
                  <a:srgbClr val="002060"/>
                </a:solidFill>
              </a:rPr>
              <a:t> </a:t>
            </a:r>
            <a:r>
              <a:rPr lang="en-US" sz="2000" err="1">
                <a:solidFill>
                  <a:srgbClr val="002060"/>
                </a:solidFill>
              </a:rPr>
              <a:t>này</a:t>
            </a:r>
            <a:r>
              <a:rPr lang="en-US" sz="2000">
                <a:solidFill>
                  <a:srgbClr val="002060"/>
                </a:solidFill>
              </a:rPr>
              <a:t>.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472757" y="3929739"/>
            <a:ext cx="2286000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err="1">
                <a:solidFill>
                  <a:srgbClr val="002060"/>
                </a:solidFill>
              </a:rPr>
              <a:t>Nâng</a:t>
            </a:r>
            <a:r>
              <a:rPr lang="en-US" sz="2000">
                <a:solidFill>
                  <a:srgbClr val="002060"/>
                </a:solidFill>
              </a:rPr>
              <a:t> </a:t>
            </a:r>
            <a:r>
              <a:rPr lang="en-US" sz="2000" err="1">
                <a:solidFill>
                  <a:srgbClr val="002060"/>
                </a:solidFill>
              </a:rPr>
              <a:t>cao</a:t>
            </a:r>
            <a:r>
              <a:rPr lang="en-US" sz="2000">
                <a:solidFill>
                  <a:srgbClr val="002060"/>
                </a:solidFill>
              </a:rPr>
              <a:t> </a:t>
            </a:r>
          </a:p>
          <a:p>
            <a:pPr algn="ctr"/>
            <a:r>
              <a:rPr lang="en-US" sz="2000" err="1">
                <a:solidFill>
                  <a:srgbClr val="002060"/>
                </a:solidFill>
              </a:rPr>
              <a:t>các</a:t>
            </a:r>
            <a:r>
              <a:rPr lang="en-US" sz="2000">
                <a:solidFill>
                  <a:srgbClr val="002060"/>
                </a:solidFill>
              </a:rPr>
              <a:t> </a:t>
            </a:r>
            <a:r>
              <a:rPr lang="en-US" sz="2000" err="1">
                <a:solidFill>
                  <a:srgbClr val="002060"/>
                </a:solidFill>
              </a:rPr>
              <a:t>kỹ</a:t>
            </a:r>
            <a:r>
              <a:rPr lang="en-US" sz="2000">
                <a:solidFill>
                  <a:srgbClr val="002060"/>
                </a:solidFill>
              </a:rPr>
              <a:t> </a:t>
            </a:r>
            <a:r>
              <a:rPr lang="en-US" sz="2000" err="1">
                <a:solidFill>
                  <a:srgbClr val="002060"/>
                </a:solidFill>
              </a:rPr>
              <a:t>năng</a:t>
            </a:r>
            <a:r>
              <a:rPr lang="en-US" sz="2000">
                <a:solidFill>
                  <a:srgbClr val="002060"/>
                </a:solidFill>
              </a:rPr>
              <a:t> </a:t>
            </a:r>
            <a:r>
              <a:rPr lang="en-US" sz="2000" err="1">
                <a:solidFill>
                  <a:srgbClr val="002060"/>
                </a:solidFill>
              </a:rPr>
              <a:t>để</a:t>
            </a:r>
            <a:endParaRPr lang="en-US" sz="2000">
              <a:solidFill>
                <a:srgbClr val="002060"/>
              </a:solidFill>
            </a:endParaRPr>
          </a:p>
          <a:p>
            <a:pPr algn="ctr"/>
            <a:r>
              <a:rPr lang="en-US" sz="2000" err="1">
                <a:solidFill>
                  <a:srgbClr val="002060"/>
                </a:solidFill>
              </a:rPr>
              <a:t>phục</a:t>
            </a:r>
            <a:r>
              <a:rPr lang="en-US" sz="2000">
                <a:solidFill>
                  <a:srgbClr val="002060"/>
                </a:solidFill>
              </a:rPr>
              <a:t> </a:t>
            </a:r>
            <a:r>
              <a:rPr lang="en-US" sz="2000" err="1">
                <a:solidFill>
                  <a:srgbClr val="002060"/>
                </a:solidFill>
              </a:rPr>
              <a:t>vụ</a:t>
            </a:r>
            <a:r>
              <a:rPr lang="en-US" sz="2000">
                <a:solidFill>
                  <a:srgbClr val="002060"/>
                </a:solidFill>
              </a:rPr>
              <a:t> </a:t>
            </a:r>
            <a:r>
              <a:rPr lang="en-US" sz="2000" err="1">
                <a:solidFill>
                  <a:srgbClr val="002060"/>
                </a:solidFill>
              </a:rPr>
              <a:t>tốt</a:t>
            </a:r>
            <a:r>
              <a:rPr lang="en-US" sz="2000">
                <a:solidFill>
                  <a:srgbClr val="002060"/>
                </a:solidFill>
              </a:rPr>
              <a:t> </a:t>
            </a:r>
            <a:r>
              <a:rPr lang="en-US" sz="2000" err="1">
                <a:solidFill>
                  <a:srgbClr val="002060"/>
                </a:solidFill>
              </a:rPr>
              <a:t>công</a:t>
            </a:r>
            <a:r>
              <a:rPr lang="en-US" sz="2000">
                <a:solidFill>
                  <a:srgbClr val="002060"/>
                </a:solidFill>
              </a:rPr>
              <a:t> </a:t>
            </a:r>
            <a:r>
              <a:rPr lang="en-US" sz="2000" err="1">
                <a:solidFill>
                  <a:srgbClr val="002060"/>
                </a:solidFill>
              </a:rPr>
              <a:t>việc</a:t>
            </a:r>
            <a:r>
              <a:rPr lang="en-US" sz="2000">
                <a:solidFill>
                  <a:srgbClr val="002060"/>
                </a:solidFill>
              </a:rPr>
              <a:t>: </a:t>
            </a:r>
            <a:r>
              <a:rPr lang="en-US" sz="2000" err="1">
                <a:solidFill>
                  <a:srgbClr val="002060"/>
                </a:solidFill>
              </a:rPr>
              <a:t>Giao</a:t>
            </a:r>
            <a:r>
              <a:rPr lang="en-US" sz="2000">
                <a:solidFill>
                  <a:srgbClr val="002060"/>
                </a:solidFill>
              </a:rPr>
              <a:t> </a:t>
            </a:r>
            <a:r>
              <a:rPr lang="en-US" sz="2000" err="1">
                <a:solidFill>
                  <a:srgbClr val="002060"/>
                </a:solidFill>
              </a:rPr>
              <a:t>tiếp</a:t>
            </a:r>
            <a:r>
              <a:rPr lang="en-US" sz="2000">
                <a:solidFill>
                  <a:srgbClr val="002060"/>
                </a:solidFill>
              </a:rPr>
              <a:t>, </a:t>
            </a:r>
            <a:r>
              <a:rPr lang="en-US" sz="2000" err="1">
                <a:solidFill>
                  <a:srgbClr val="002060"/>
                </a:solidFill>
              </a:rPr>
              <a:t>thuyết</a:t>
            </a:r>
            <a:r>
              <a:rPr lang="en-US" sz="2000">
                <a:solidFill>
                  <a:srgbClr val="002060"/>
                </a:solidFill>
              </a:rPr>
              <a:t> </a:t>
            </a:r>
            <a:r>
              <a:rPr lang="en-US" sz="2000" err="1">
                <a:solidFill>
                  <a:srgbClr val="002060"/>
                </a:solidFill>
              </a:rPr>
              <a:t>trình</a:t>
            </a:r>
            <a:r>
              <a:rPr lang="en-US" sz="2000">
                <a:solidFill>
                  <a:srgbClr val="002060"/>
                </a:solidFill>
              </a:rPr>
              <a:t>, </a:t>
            </a:r>
            <a:r>
              <a:rPr lang="en-US" sz="2000" err="1">
                <a:solidFill>
                  <a:srgbClr val="002060"/>
                </a:solidFill>
              </a:rPr>
              <a:t>đàm</a:t>
            </a:r>
            <a:r>
              <a:rPr lang="en-US" sz="2000">
                <a:solidFill>
                  <a:srgbClr val="002060"/>
                </a:solidFill>
              </a:rPr>
              <a:t> </a:t>
            </a:r>
            <a:r>
              <a:rPr lang="en-US" sz="2000" err="1">
                <a:solidFill>
                  <a:srgbClr val="002060"/>
                </a:solidFill>
              </a:rPr>
              <a:t>phán</a:t>
            </a:r>
            <a:r>
              <a:rPr lang="en-US" sz="2000">
                <a:solidFill>
                  <a:srgbClr val="002060"/>
                </a:solidFill>
              </a:rPr>
              <a:t>, </a:t>
            </a:r>
            <a:r>
              <a:rPr lang="en-US" sz="2000" err="1">
                <a:solidFill>
                  <a:srgbClr val="002060"/>
                </a:solidFill>
              </a:rPr>
              <a:t>thương</a:t>
            </a:r>
            <a:r>
              <a:rPr lang="en-US" sz="2000">
                <a:solidFill>
                  <a:srgbClr val="002060"/>
                </a:solidFill>
              </a:rPr>
              <a:t> </a:t>
            </a:r>
            <a:r>
              <a:rPr lang="en-US" sz="2000" err="1">
                <a:solidFill>
                  <a:srgbClr val="002060"/>
                </a:solidFill>
              </a:rPr>
              <a:t>thảo</a:t>
            </a:r>
            <a:r>
              <a:rPr lang="en-US" sz="2000">
                <a:solidFill>
                  <a:srgbClr val="002060"/>
                </a:solidFill>
              </a:rPr>
              <a:t>…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2362200" y="1094402"/>
            <a:ext cx="4598805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err="1">
                <a:solidFill>
                  <a:srgbClr val="002060"/>
                </a:solidFill>
              </a:rPr>
              <a:t>Luôn</a:t>
            </a:r>
            <a:r>
              <a:rPr lang="en-US" sz="2000">
                <a:solidFill>
                  <a:srgbClr val="002060"/>
                </a:solidFill>
              </a:rPr>
              <a:t> </a:t>
            </a:r>
            <a:r>
              <a:rPr lang="en-US" sz="2000" err="1">
                <a:solidFill>
                  <a:srgbClr val="002060"/>
                </a:solidFill>
              </a:rPr>
              <a:t>suy</a:t>
            </a:r>
            <a:r>
              <a:rPr lang="en-US" sz="2000">
                <a:solidFill>
                  <a:srgbClr val="002060"/>
                </a:solidFill>
              </a:rPr>
              <a:t> </a:t>
            </a:r>
            <a:r>
              <a:rPr lang="en-US" sz="2000" err="1">
                <a:solidFill>
                  <a:srgbClr val="002060"/>
                </a:solidFill>
              </a:rPr>
              <a:t>nghĩ</a:t>
            </a:r>
            <a:r>
              <a:rPr lang="en-US" sz="2000">
                <a:solidFill>
                  <a:srgbClr val="002060"/>
                </a:solidFill>
              </a:rPr>
              <a:t> </a:t>
            </a:r>
            <a:r>
              <a:rPr lang="en-US" sz="2000" err="1">
                <a:solidFill>
                  <a:srgbClr val="002060"/>
                </a:solidFill>
              </a:rPr>
              <a:t>tích</a:t>
            </a:r>
            <a:r>
              <a:rPr lang="en-US" sz="2000">
                <a:solidFill>
                  <a:srgbClr val="002060"/>
                </a:solidFill>
              </a:rPr>
              <a:t> </a:t>
            </a:r>
            <a:r>
              <a:rPr lang="en-US" sz="2000" err="1">
                <a:solidFill>
                  <a:srgbClr val="002060"/>
                </a:solidFill>
              </a:rPr>
              <a:t>cực</a:t>
            </a:r>
            <a:r>
              <a:rPr lang="en-US" sz="2000">
                <a:solidFill>
                  <a:srgbClr val="002060"/>
                </a:solidFill>
              </a:rPr>
              <a:t> </a:t>
            </a:r>
            <a:r>
              <a:rPr lang="en-US" sz="2000" err="1">
                <a:solidFill>
                  <a:srgbClr val="002060"/>
                </a:solidFill>
              </a:rPr>
              <a:t>trong</a:t>
            </a:r>
            <a:r>
              <a:rPr lang="en-US" sz="2000">
                <a:solidFill>
                  <a:srgbClr val="002060"/>
                </a:solidFill>
              </a:rPr>
              <a:t> </a:t>
            </a:r>
            <a:r>
              <a:rPr lang="en-US" sz="2000" err="1">
                <a:solidFill>
                  <a:srgbClr val="002060"/>
                </a:solidFill>
              </a:rPr>
              <a:t>mọi</a:t>
            </a:r>
            <a:r>
              <a:rPr lang="en-US" sz="2000">
                <a:solidFill>
                  <a:srgbClr val="002060"/>
                </a:solidFill>
              </a:rPr>
              <a:t> </a:t>
            </a:r>
            <a:r>
              <a:rPr lang="en-US" sz="2000" err="1">
                <a:solidFill>
                  <a:srgbClr val="002060"/>
                </a:solidFill>
              </a:rPr>
              <a:t>hành</a:t>
            </a:r>
            <a:r>
              <a:rPr lang="en-US" sz="2000">
                <a:solidFill>
                  <a:srgbClr val="002060"/>
                </a:solidFill>
              </a:rPr>
              <a:t> </a:t>
            </a:r>
            <a:r>
              <a:rPr lang="en-US" sz="2000" err="1">
                <a:solidFill>
                  <a:srgbClr val="002060"/>
                </a:solidFill>
              </a:rPr>
              <a:t>động</a:t>
            </a:r>
            <a:r>
              <a:rPr lang="en-US" sz="2000">
                <a:solidFill>
                  <a:srgbClr val="002060"/>
                </a:solidFill>
              </a:rPr>
              <a:t>. </a:t>
            </a:r>
            <a:r>
              <a:rPr lang="en-US" sz="2000" err="1">
                <a:solidFill>
                  <a:srgbClr val="002060"/>
                </a:solidFill>
              </a:rPr>
              <a:t>Không</a:t>
            </a:r>
            <a:r>
              <a:rPr lang="en-US" sz="2000">
                <a:solidFill>
                  <a:srgbClr val="002060"/>
                </a:solidFill>
              </a:rPr>
              <a:t> </a:t>
            </a:r>
            <a:r>
              <a:rPr lang="en-US" sz="2000" err="1">
                <a:solidFill>
                  <a:srgbClr val="002060"/>
                </a:solidFill>
              </a:rPr>
              <a:t>cho</a:t>
            </a:r>
            <a:r>
              <a:rPr lang="en-US" sz="2000">
                <a:solidFill>
                  <a:srgbClr val="002060"/>
                </a:solidFill>
              </a:rPr>
              <a:t> </a:t>
            </a:r>
            <a:r>
              <a:rPr lang="en-US" sz="2000" err="1">
                <a:solidFill>
                  <a:srgbClr val="002060"/>
                </a:solidFill>
              </a:rPr>
              <a:t>phép</a:t>
            </a:r>
            <a:r>
              <a:rPr lang="en-US" sz="2000">
                <a:solidFill>
                  <a:srgbClr val="002060"/>
                </a:solidFill>
              </a:rPr>
              <a:t> </a:t>
            </a:r>
            <a:r>
              <a:rPr lang="en-US" sz="2000" err="1">
                <a:solidFill>
                  <a:srgbClr val="002060"/>
                </a:solidFill>
              </a:rPr>
              <a:t>nghĩ</a:t>
            </a:r>
            <a:r>
              <a:rPr lang="en-US" sz="2000">
                <a:solidFill>
                  <a:srgbClr val="002060"/>
                </a:solidFill>
              </a:rPr>
              <a:t> </a:t>
            </a:r>
            <a:r>
              <a:rPr lang="en-US" sz="2000" err="1">
                <a:solidFill>
                  <a:srgbClr val="002060"/>
                </a:solidFill>
              </a:rPr>
              <a:t>thiếu</a:t>
            </a:r>
            <a:r>
              <a:rPr lang="en-US" sz="2000">
                <a:solidFill>
                  <a:srgbClr val="002060"/>
                </a:solidFill>
              </a:rPr>
              <a:t> </a:t>
            </a:r>
            <a:r>
              <a:rPr lang="en-US" sz="2000" err="1">
                <a:solidFill>
                  <a:srgbClr val="002060"/>
                </a:solidFill>
              </a:rPr>
              <a:t>tích</a:t>
            </a:r>
            <a:r>
              <a:rPr lang="en-US" sz="2000">
                <a:solidFill>
                  <a:srgbClr val="002060"/>
                </a:solidFill>
              </a:rPr>
              <a:t> </a:t>
            </a:r>
            <a:r>
              <a:rPr lang="en-US" sz="2000" err="1">
                <a:solidFill>
                  <a:srgbClr val="002060"/>
                </a:solidFill>
              </a:rPr>
              <a:t>cực</a:t>
            </a:r>
            <a:r>
              <a:rPr lang="en-US" sz="2000">
                <a:solidFill>
                  <a:srgbClr val="002060"/>
                </a:solidFill>
              </a:rPr>
              <a:t> </a:t>
            </a:r>
            <a:r>
              <a:rPr lang="en-US" sz="2000" err="1">
                <a:solidFill>
                  <a:srgbClr val="002060"/>
                </a:solidFill>
              </a:rPr>
              <a:t>và</a:t>
            </a:r>
            <a:r>
              <a:rPr lang="en-US" sz="2000">
                <a:solidFill>
                  <a:srgbClr val="002060"/>
                </a:solidFill>
              </a:rPr>
              <a:t> </a:t>
            </a:r>
            <a:r>
              <a:rPr lang="en-US" sz="2000" err="1">
                <a:solidFill>
                  <a:srgbClr val="002060"/>
                </a:solidFill>
              </a:rPr>
              <a:t>lùi</a:t>
            </a:r>
            <a:r>
              <a:rPr lang="en-US" sz="2000">
                <a:solidFill>
                  <a:srgbClr val="002060"/>
                </a:solidFill>
              </a:rPr>
              <a:t> </a:t>
            </a:r>
            <a:r>
              <a:rPr lang="en-US" sz="2000" err="1">
                <a:solidFill>
                  <a:srgbClr val="002060"/>
                </a:solidFill>
              </a:rPr>
              <a:t>bước</a:t>
            </a:r>
            <a:r>
              <a:rPr lang="en-US" sz="2000">
                <a:solidFill>
                  <a:srgbClr val="002060"/>
                </a:solidFill>
              </a:rPr>
              <a:t>.</a:t>
            </a:r>
          </a:p>
        </p:txBody>
      </p:sp>
      <p:cxnSp>
        <p:nvCxnSpPr>
          <p:cNvPr id="11" name="Straight Connector 10"/>
          <p:cNvCxnSpPr/>
          <p:nvPr/>
        </p:nvCxnSpPr>
        <p:spPr>
          <a:xfrm rot="5400000" flipH="1" flipV="1">
            <a:off x="3810000" y="2362200"/>
            <a:ext cx="457200" cy="1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/>
          <p:cNvCxnSpPr>
            <a:endCxn id="4" idx="1"/>
          </p:cNvCxnSpPr>
          <p:nvPr/>
        </p:nvCxnSpPr>
        <p:spPr>
          <a:xfrm flipV="1">
            <a:off x="5105400" y="2979702"/>
            <a:ext cx="457200" cy="29689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Connector 15"/>
          <p:cNvCxnSpPr>
            <a:endCxn id="2" idx="3"/>
          </p:cNvCxnSpPr>
          <p:nvPr/>
        </p:nvCxnSpPr>
        <p:spPr>
          <a:xfrm>
            <a:off x="5410200" y="4343400"/>
            <a:ext cx="501906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/>
          <p:cNvCxnSpPr/>
          <p:nvPr/>
        </p:nvCxnSpPr>
        <p:spPr>
          <a:xfrm rot="10800000">
            <a:off x="2590800" y="3048000"/>
            <a:ext cx="609602" cy="1524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/>
          <p:cNvCxnSpPr>
            <a:endCxn id="8" idx="3"/>
          </p:cNvCxnSpPr>
          <p:nvPr/>
        </p:nvCxnSpPr>
        <p:spPr>
          <a:xfrm rot="10800000" flipV="1">
            <a:off x="2758758" y="4572000"/>
            <a:ext cx="670243" cy="48112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="" xmlns:p14="http://schemas.microsoft.com/office/powerpoint/2010/main" val="1618669340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1667273" y="463091"/>
            <a:ext cx="6606104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000" b="1">
                <a:solidFill>
                  <a:schemeClr val="accent2">
                    <a:lumMod val="50000"/>
                  </a:schemeClr>
                </a:solidFill>
                <a:latin typeface="Calibri" panose="020F0502020204030204" pitchFamily="34" charset="0"/>
                <a:cs typeface="Segoe UI Semibold" panose="020B0702040204020203" pitchFamily="34" charset="0"/>
              </a:rPr>
              <a:t>NT7: TẠO NĂNG LƯỢNG CHO BẢN THÂN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600" y="332601"/>
            <a:ext cx="1188085" cy="814978"/>
          </a:xfrm>
          <a:prstGeom prst="rect">
            <a:avLst/>
          </a:prstGeom>
        </p:spPr>
      </p:pic>
      <p:grpSp>
        <p:nvGrpSpPr>
          <p:cNvPr id="40" name="Group 13"/>
          <p:cNvGrpSpPr>
            <a:grpSpLocks/>
          </p:cNvGrpSpPr>
          <p:nvPr/>
        </p:nvGrpSpPr>
        <p:grpSpPr bwMode="auto">
          <a:xfrm>
            <a:off x="2638361" y="1720392"/>
            <a:ext cx="3924300" cy="548104"/>
            <a:chOff x="2646900" y="1219200"/>
            <a:chExt cx="3923206" cy="548104"/>
          </a:xfrm>
        </p:grpSpPr>
        <p:sp>
          <p:nvSpPr>
            <p:cNvPr id="41" name="Rounded Rectangle 40"/>
            <p:cNvSpPr/>
            <p:nvPr/>
          </p:nvSpPr>
          <p:spPr>
            <a:xfrm>
              <a:off x="2646900" y="1219200"/>
              <a:ext cx="3923206" cy="548104"/>
            </a:xfrm>
            <a:prstGeom prst="roundRect">
              <a:avLst>
                <a:gd name="adj" fmla="val 50000"/>
              </a:avLst>
            </a:prstGeom>
            <a:solidFill>
              <a:schemeClr val="tx1"/>
            </a:solidFill>
            <a:ln w="3175">
              <a:solidFill>
                <a:schemeClr val="tx1">
                  <a:lumMod val="85000"/>
                </a:schemeClr>
              </a:solidFill>
              <a:prstDash val="solid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solidFill>
                  <a:srgbClr val="777777"/>
                </a:solidFill>
              </a:endParaRPr>
            </a:p>
          </p:txBody>
        </p:sp>
        <p:sp>
          <p:nvSpPr>
            <p:cNvPr id="42" name="TextBox 12"/>
            <p:cNvSpPr txBox="1">
              <a:spLocks noChangeArrowheads="1"/>
            </p:cNvSpPr>
            <p:nvPr/>
          </p:nvSpPr>
          <p:spPr bwMode="auto">
            <a:xfrm>
              <a:off x="3294419" y="1219200"/>
              <a:ext cx="2679795" cy="5232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r>
                <a:rPr lang="en-US" altLang="en-US" sz="2800" b="1">
                  <a:solidFill>
                    <a:srgbClr val="2E95C0"/>
                  </a:solidFill>
                </a:rPr>
                <a:t>4 </a:t>
              </a:r>
              <a:r>
                <a:rPr lang="en-US" altLang="en-US" sz="2800" b="1" err="1">
                  <a:solidFill>
                    <a:srgbClr val="2E95C0"/>
                  </a:solidFill>
                </a:rPr>
                <a:t>loại</a:t>
              </a:r>
              <a:r>
                <a:rPr lang="en-US" altLang="en-US" sz="2800" b="1">
                  <a:solidFill>
                    <a:srgbClr val="2E95C0"/>
                  </a:solidFill>
                </a:rPr>
                <a:t> </a:t>
              </a:r>
              <a:r>
                <a:rPr lang="en-US" altLang="en-US" sz="2800" b="1" err="1">
                  <a:solidFill>
                    <a:srgbClr val="2E95C0"/>
                  </a:solidFill>
                </a:rPr>
                <a:t>mục</a:t>
              </a:r>
              <a:r>
                <a:rPr lang="en-US" altLang="en-US" sz="2800" b="1">
                  <a:solidFill>
                    <a:srgbClr val="2E95C0"/>
                  </a:solidFill>
                </a:rPr>
                <a:t> </a:t>
              </a:r>
              <a:r>
                <a:rPr lang="en-US" altLang="en-US" sz="2800" b="1" err="1">
                  <a:solidFill>
                    <a:srgbClr val="2E95C0"/>
                  </a:solidFill>
                </a:rPr>
                <a:t>tiêu</a:t>
              </a:r>
              <a:endParaRPr lang="en-US" altLang="en-US" sz="2800" b="1">
                <a:solidFill>
                  <a:srgbClr val="2E95C0"/>
                </a:solidFill>
              </a:endParaRPr>
            </a:p>
          </p:txBody>
        </p:sp>
      </p:grpSp>
      <p:sp>
        <p:nvSpPr>
          <p:cNvPr id="4" name="TextBox 3"/>
          <p:cNvSpPr txBox="1"/>
          <p:nvPr/>
        </p:nvSpPr>
        <p:spPr>
          <a:xfrm>
            <a:off x="476374" y="2971800"/>
            <a:ext cx="1905000" cy="1938992"/>
          </a:xfrm>
          <a:prstGeom prst="rect">
            <a:avLst/>
          </a:prstGeom>
          <a:solidFill>
            <a:srgbClr val="FFC000"/>
          </a:solidFill>
        </p:spPr>
        <p:txBody>
          <a:bodyPr wrap="square" rtlCol="0">
            <a:spAutoFit/>
          </a:bodyPr>
          <a:lstStyle/>
          <a:p>
            <a:pPr algn="ctr"/>
            <a:endParaRPr lang="en-US" sz="3000">
              <a:solidFill>
                <a:srgbClr val="002060"/>
              </a:solidFill>
            </a:endParaRPr>
          </a:p>
          <a:p>
            <a:pPr algn="ctr"/>
            <a:r>
              <a:rPr lang="en-US" sz="3000" err="1">
                <a:solidFill>
                  <a:srgbClr val="002060"/>
                </a:solidFill>
              </a:rPr>
              <a:t>Mối</a:t>
            </a:r>
            <a:r>
              <a:rPr lang="en-US" sz="3000">
                <a:solidFill>
                  <a:srgbClr val="002060"/>
                </a:solidFill>
              </a:rPr>
              <a:t> </a:t>
            </a:r>
            <a:r>
              <a:rPr lang="en-US" sz="3000" err="1">
                <a:solidFill>
                  <a:srgbClr val="002060"/>
                </a:solidFill>
              </a:rPr>
              <a:t>quan</a:t>
            </a:r>
            <a:r>
              <a:rPr lang="en-US" sz="3000">
                <a:solidFill>
                  <a:srgbClr val="002060"/>
                </a:solidFill>
              </a:rPr>
              <a:t> </a:t>
            </a:r>
            <a:r>
              <a:rPr lang="en-US" sz="3000" err="1">
                <a:solidFill>
                  <a:srgbClr val="002060"/>
                </a:solidFill>
              </a:rPr>
              <a:t>hệ</a:t>
            </a:r>
            <a:r>
              <a:rPr lang="en-US" sz="3000">
                <a:solidFill>
                  <a:srgbClr val="002060"/>
                </a:solidFill>
              </a:rPr>
              <a:t> </a:t>
            </a:r>
            <a:r>
              <a:rPr lang="en-US" sz="3000" err="1">
                <a:solidFill>
                  <a:srgbClr val="002060"/>
                </a:solidFill>
              </a:rPr>
              <a:t>tốt</a:t>
            </a:r>
            <a:r>
              <a:rPr lang="en-US" sz="3000">
                <a:solidFill>
                  <a:srgbClr val="002060"/>
                </a:solidFill>
              </a:rPr>
              <a:t> </a:t>
            </a:r>
            <a:r>
              <a:rPr lang="en-US" sz="3000" err="1">
                <a:solidFill>
                  <a:srgbClr val="002060"/>
                </a:solidFill>
              </a:rPr>
              <a:t>đẹp</a:t>
            </a:r>
            <a:endParaRPr lang="en-US" sz="3000">
              <a:solidFill>
                <a:srgbClr val="002060"/>
              </a:solidFill>
            </a:endParaRPr>
          </a:p>
          <a:p>
            <a:pPr algn="ctr"/>
            <a:endParaRPr lang="en-US" sz="3000"/>
          </a:p>
        </p:txBody>
      </p:sp>
      <p:sp>
        <p:nvSpPr>
          <p:cNvPr id="50" name="TextBox 49"/>
          <p:cNvSpPr txBox="1"/>
          <p:nvPr/>
        </p:nvSpPr>
        <p:spPr>
          <a:xfrm>
            <a:off x="2572712" y="2978834"/>
            <a:ext cx="1905000" cy="1938992"/>
          </a:xfrm>
          <a:prstGeom prst="rect">
            <a:avLst/>
          </a:prstGeom>
          <a:solidFill>
            <a:srgbClr val="FFC000"/>
          </a:solidFill>
        </p:spPr>
        <p:txBody>
          <a:bodyPr wrap="square" rtlCol="0">
            <a:spAutoFit/>
          </a:bodyPr>
          <a:lstStyle/>
          <a:p>
            <a:pPr algn="ctr"/>
            <a:endParaRPr lang="en-US" sz="3000">
              <a:solidFill>
                <a:srgbClr val="002060"/>
              </a:solidFill>
            </a:endParaRPr>
          </a:p>
          <a:p>
            <a:pPr algn="ctr"/>
            <a:r>
              <a:rPr lang="en-US" sz="3000" err="1">
                <a:solidFill>
                  <a:srgbClr val="002060"/>
                </a:solidFill>
              </a:rPr>
              <a:t>Công</a:t>
            </a:r>
            <a:r>
              <a:rPr lang="en-US" sz="3000">
                <a:solidFill>
                  <a:srgbClr val="002060"/>
                </a:solidFill>
              </a:rPr>
              <a:t> </a:t>
            </a:r>
            <a:r>
              <a:rPr lang="en-US" sz="3000" err="1">
                <a:solidFill>
                  <a:srgbClr val="002060"/>
                </a:solidFill>
              </a:rPr>
              <a:t>việc</a:t>
            </a:r>
            <a:r>
              <a:rPr lang="en-US" sz="3000">
                <a:solidFill>
                  <a:srgbClr val="002060"/>
                </a:solidFill>
              </a:rPr>
              <a:t> </a:t>
            </a:r>
            <a:r>
              <a:rPr lang="en-US" sz="3000" err="1">
                <a:solidFill>
                  <a:srgbClr val="002060"/>
                </a:solidFill>
              </a:rPr>
              <a:t>yêu</a:t>
            </a:r>
            <a:r>
              <a:rPr lang="en-US" sz="3000">
                <a:solidFill>
                  <a:srgbClr val="002060"/>
                </a:solidFill>
              </a:rPr>
              <a:t> </a:t>
            </a:r>
            <a:r>
              <a:rPr lang="en-US" sz="3000" err="1">
                <a:solidFill>
                  <a:srgbClr val="002060"/>
                </a:solidFill>
              </a:rPr>
              <a:t>thích</a:t>
            </a:r>
            <a:endParaRPr lang="en-US" sz="3000">
              <a:solidFill>
                <a:srgbClr val="002060"/>
              </a:solidFill>
            </a:endParaRPr>
          </a:p>
          <a:p>
            <a:pPr algn="ctr"/>
            <a:endParaRPr lang="en-US" sz="3000">
              <a:solidFill>
                <a:srgbClr val="002060"/>
              </a:solidFill>
            </a:endParaRPr>
          </a:p>
        </p:txBody>
      </p:sp>
      <p:sp>
        <p:nvSpPr>
          <p:cNvPr id="51" name="TextBox 50"/>
          <p:cNvSpPr txBox="1"/>
          <p:nvPr/>
        </p:nvSpPr>
        <p:spPr>
          <a:xfrm>
            <a:off x="4697185" y="3001108"/>
            <a:ext cx="1905000" cy="1938992"/>
          </a:xfrm>
          <a:prstGeom prst="rect">
            <a:avLst/>
          </a:prstGeom>
          <a:solidFill>
            <a:srgbClr val="FFC000"/>
          </a:solidFill>
        </p:spPr>
        <p:txBody>
          <a:bodyPr wrap="square" rtlCol="0">
            <a:spAutoFit/>
          </a:bodyPr>
          <a:lstStyle/>
          <a:p>
            <a:pPr algn="ctr"/>
            <a:endParaRPr lang="en-US" sz="3000">
              <a:solidFill>
                <a:srgbClr val="002060"/>
              </a:solidFill>
            </a:endParaRPr>
          </a:p>
          <a:p>
            <a:pPr algn="ctr"/>
            <a:r>
              <a:rPr lang="en-US" sz="3000" err="1">
                <a:solidFill>
                  <a:srgbClr val="002060"/>
                </a:solidFill>
              </a:rPr>
              <a:t>Độc</a:t>
            </a:r>
            <a:r>
              <a:rPr lang="en-US" sz="3000">
                <a:solidFill>
                  <a:srgbClr val="002060"/>
                </a:solidFill>
              </a:rPr>
              <a:t> </a:t>
            </a:r>
            <a:r>
              <a:rPr lang="en-US" sz="3000" err="1">
                <a:solidFill>
                  <a:srgbClr val="002060"/>
                </a:solidFill>
              </a:rPr>
              <a:t>lập</a:t>
            </a:r>
            <a:r>
              <a:rPr lang="en-US" sz="3000">
                <a:solidFill>
                  <a:srgbClr val="002060"/>
                </a:solidFill>
              </a:rPr>
              <a:t> </a:t>
            </a:r>
            <a:r>
              <a:rPr lang="en-US" sz="3000" err="1">
                <a:solidFill>
                  <a:srgbClr val="002060"/>
                </a:solidFill>
              </a:rPr>
              <a:t>tài</a:t>
            </a:r>
            <a:r>
              <a:rPr lang="en-US" sz="3000">
                <a:solidFill>
                  <a:srgbClr val="002060"/>
                </a:solidFill>
              </a:rPr>
              <a:t> </a:t>
            </a:r>
            <a:r>
              <a:rPr lang="en-US" sz="3000" err="1">
                <a:solidFill>
                  <a:srgbClr val="002060"/>
                </a:solidFill>
              </a:rPr>
              <a:t>chính</a:t>
            </a:r>
            <a:endParaRPr lang="en-US" sz="3000">
              <a:solidFill>
                <a:srgbClr val="002060"/>
              </a:solidFill>
            </a:endParaRPr>
          </a:p>
          <a:p>
            <a:pPr algn="ctr"/>
            <a:endParaRPr lang="en-US" sz="3000">
              <a:solidFill>
                <a:srgbClr val="002060"/>
              </a:solidFill>
            </a:endParaRPr>
          </a:p>
        </p:txBody>
      </p:sp>
      <p:sp>
        <p:nvSpPr>
          <p:cNvPr id="52" name="TextBox 51"/>
          <p:cNvSpPr txBox="1"/>
          <p:nvPr/>
        </p:nvSpPr>
        <p:spPr>
          <a:xfrm>
            <a:off x="6821658" y="3004624"/>
            <a:ext cx="1905000" cy="1938992"/>
          </a:xfrm>
          <a:prstGeom prst="rect">
            <a:avLst/>
          </a:prstGeom>
          <a:solidFill>
            <a:srgbClr val="FFC000"/>
          </a:solidFill>
        </p:spPr>
        <p:txBody>
          <a:bodyPr wrap="square" rtlCol="0">
            <a:spAutoFit/>
          </a:bodyPr>
          <a:lstStyle/>
          <a:p>
            <a:pPr algn="ctr"/>
            <a:endParaRPr lang="en-US" sz="3000">
              <a:solidFill>
                <a:srgbClr val="002060"/>
              </a:solidFill>
            </a:endParaRPr>
          </a:p>
          <a:p>
            <a:pPr algn="ctr"/>
            <a:r>
              <a:rPr lang="en-US" sz="3000" err="1">
                <a:solidFill>
                  <a:srgbClr val="002060"/>
                </a:solidFill>
              </a:rPr>
              <a:t>Sức</a:t>
            </a:r>
            <a:r>
              <a:rPr lang="en-US" sz="3000">
                <a:solidFill>
                  <a:srgbClr val="002060"/>
                </a:solidFill>
              </a:rPr>
              <a:t> </a:t>
            </a:r>
            <a:r>
              <a:rPr lang="en-US" sz="3000" err="1">
                <a:solidFill>
                  <a:srgbClr val="002060"/>
                </a:solidFill>
              </a:rPr>
              <a:t>khỏe</a:t>
            </a:r>
            <a:r>
              <a:rPr lang="en-US" sz="3000">
                <a:solidFill>
                  <a:srgbClr val="002060"/>
                </a:solidFill>
              </a:rPr>
              <a:t> </a:t>
            </a:r>
            <a:r>
              <a:rPr lang="en-US" sz="3000" err="1">
                <a:solidFill>
                  <a:srgbClr val="002060"/>
                </a:solidFill>
              </a:rPr>
              <a:t>tốt</a:t>
            </a:r>
            <a:endParaRPr lang="en-US" sz="3000">
              <a:solidFill>
                <a:srgbClr val="002060"/>
              </a:solidFill>
            </a:endParaRPr>
          </a:p>
          <a:p>
            <a:pPr algn="ctr"/>
            <a:endParaRPr lang="en-US" sz="3000">
              <a:solidFill>
                <a:srgbClr val="002060"/>
              </a:solidFill>
            </a:endParaRPr>
          </a:p>
        </p:txBody>
      </p:sp>
      <p:pic>
        <p:nvPicPr>
          <p:cNvPr id="54" name="Picture 5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70325" y="5069054"/>
            <a:ext cx="1273019" cy="1019430"/>
          </a:xfrm>
          <a:prstGeom prst="rect">
            <a:avLst/>
          </a:prstGeom>
        </p:spPr>
      </p:pic>
      <p:pic>
        <p:nvPicPr>
          <p:cNvPr id="55" name="Picture 5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3004" y="5037992"/>
            <a:ext cx="1307362" cy="975493"/>
          </a:xfrm>
          <a:prstGeom prst="rect">
            <a:avLst/>
          </a:prstGeom>
        </p:spPr>
      </p:pic>
      <p:pic>
        <p:nvPicPr>
          <p:cNvPr id="56" name="Picture 5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30907" y="5063783"/>
            <a:ext cx="832412" cy="832412"/>
          </a:xfrm>
          <a:prstGeom prst="rect">
            <a:avLst/>
          </a:prstGeom>
        </p:spPr>
      </p:pic>
      <p:pic>
        <p:nvPicPr>
          <p:cNvPr id="57" name="Picture 56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50350" y="5089697"/>
            <a:ext cx="1162050" cy="998787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3418927558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1667273" y="463091"/>
            <a:ext cx="6606104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000" b="1">
                <a:solidFill>
                  <a:schemeClr val="accent2">
                    <a:lumMod val="50000"/>
                  </a:schemeClr>
                </a:solidFill>
                <a:latin typeface="Calibri" panose="020F0502020204030204" pitchFamily="34" charset="0"/>
                <a:cs typeface="Segoe UI Semibold" panose="020B0702040204020203" pitchFamily="34" charset="0"/>
              </a:rPr>
              <a:t>NT7: TẠO NĂNG LƯỢNG CHO BẢN THÂN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600" y="332601"/>
            <a:ext cx="1188085" cy="814978"/>
          </a:xfrm>
          <a:prstGeom prst="rect">
            <a:avLst/>
          </a:prstGeom>
        </p:spPr>
      </p:pic>
      <p:grpSp>
        <p:nvGrpSpPr>
          <p:cNvPr id="17" name="Group 13"/>
          <p:cNvGrpSpPr>
            <a:grpSpLocks/>
          </p:cNvGrpSpPr>
          <p:nvPr/>
        </p:nvGrpSpPr>
        <p:grpSpPr bwMode="auto">
          <a:xfrm>
            <a:off x="1424013" y="1447800"/>
            <a:ext cx="6564619" cy="582101"/>
            <a:chOff x="2641335" y="1185203"/>
            <a:chExt cx="6562788" cy="582101"/>
          </a:xfrm>
        </p:grpSpPr>
        <p:sp>
          <p:nvSpPr>
            <p:cNvPr id="18" name="Rounded Rectangle 17"/>
            <p:cNvSpPr/>
            <p:nvPr/>
          </p:nvSpPr>
          <p:spPr>
            <a:xfrm>
              <a:off x="2646899" y="1219200"/>
              <a:ext cx="6551656" cy="548104"/>
            </a:xfrm>
            <a:prstGeom prst="roundRect">
              <a:avLst>
                <a:gd name="adj" fmla="val 50000"/>
              </a:avLst>
            </a:prstGeom>
            <a:solidFill>
              <a:schemeClr val="tx1"/>
            </a:solidFill>
            <a:ln w="3175">
              <a:solidFill>
                <a:schemeClr val="tx1">
                  <a:lumMod val="85000"/>
                </a:schemeClr>
              </a:solidFill>
              <a:prstDash val="solid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solidFill>
                  <a:srgbClr val="777777"/>
                </a:solidFill>
              </a:endParaRPr>
            </a:p>
          </p:txBody>
        </p:sp>
        <p:sp>
          <p:nvSpPr>
            <p:cNvPr id="19" name="TextBox 12"/>
            <p:cNvSpPr txBox="1">
              <a:spLocks noChangeArrowheads="1"/>
            </p:cNvSpPr>
            <p:nvPr/>
          </p:nvSpPr>
          <p:spPr bwMode="auto">
            <a:xfrm>
              <a:off x="2641335" y="1185203"/>
              <a:ext cx="6562788" cy="5232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algn="ctr"/>
              <a:r>
                <a:rPr lang="en-US" altLang="en-US" sz="2800" b="1" err="1">
                  <a:solidFill>
                    <a:srgbClr val="2E95C0"/>
                  </a:solidFill>
                </a:rPr>
                <a:t>Để</a:t>
              </a:r>
              <a:r>
                <a:rPr lang="en-US" altLang="en-US" sz="2800" b="1">
                  <a:solidFill>
                    <a:srgbClr val="2E95C0"/>
                  </a:solidFill>
                </a:rPr>
                <a:t> </a:t>
              </a:r>
              <a:r>
                <a:rPr lang="en-US" altLang="en-US" sz="2800" b="1" err="1">
                  <a:solidFill>
                    <a:srgbClr val="2E95C0"/>
                  </a:solidFill>
                </a:rPr>
                <a:t>duy</a:t>
              </a:r>
              <a:r>
                <a:rPr lang="en-US" altLang="en-US" sz="2800" b="1">
                  <a:solidFill>
                    <a:srgbClr val="2E95C0"/>
                  </a:solidFill>
                </a:rPr>
                <a:t> </a:t>
              </a:r>
              <a:r>
                <a:rPr lang="en-US" altLang="en-US" sz="2800" b="1" err="1">
                  <a:solidFill>
                    <a:srgbClr val="2E95C0"/>
                  </a:solidFill>
                </a:rPr>
                <a:t>trì</a:t>
              </a:r>
              <a:r>
                <a:rPr lang="en-US" altLang="en-US" sz="2800" b="1">
                  <a:solidFill>
                    <a:srgbClr val="2E95C0"/>
                  </a:solidFill>
                </a:rPr>
                <a:t> </a:t>
              </a:r>
              <a:r>
                <a:rPr lang="en-US" altLang="en-US" sz="2800" b="1" err="1">
                  <a:solidFill>
                    <a:srgbClr val="2E95C0"/>
                  </a:solidFill>
                </a:rPr>
                <a:t>năng</a:t>
              </a:r>
              <a:r>
                <a:rPr lang="en-US" altLang="en-US" sz="2800" b="1">
                  <a:solidFill>
                    <a:srgbClr val="2E95C0"/>
                  </a:solidFill>
                </a:rPr>
                <a:t> </a:t>
              </a:r>
              <a:r>
                <a:rPr lang="en-US" altLang="en-US" sz="2800" b="1" err="1">
                  <a:solidFill>
                    <a:srgbClr val="2E95C0"/>
                  </a:solidFill>
                </a:rPr>
                <a:t>lượng</a:t>
              </a:r>
              <a:r>
                <a:rPr lang="en-US" altLang="en-US" sz="2800" b="1">
                  <a:solidFill>
                    <a:srgbClr val="2E95C0"/>
                  </a:solidFill>
                </a:rPr>
                <a:t> ở </a:t>
              </a:r>
              <a:r>
                <a:rPr lang="en-US" altLang="en-US" sz="2800" b="1" err="1">
                  <a:solidFill>
                    <a:srgbClr val="2E95C0"/>
                  </a:solidFill>
                </a:rPr>
                <a:t>mức</a:t>
              </a:r>
              <a:r>
                <a:rPr lang="en-US" altLang="en-US" sz="2800" b="1">
                  <a:solidFill>
                    <a:srgbClr val="2E95C0"/>
                  </a:solidFill>
                </a:rPr>
                <a:t> </a:t>
              </a:r>
              <a:r>
                <a:rPr lang="en-US" altLang="en-US" sz="2800" b="1" err="1">
                  <a:solidFill>
                    <a:srgbClr val="2E95C0"/>
                  </a:solidFill>
                </a:rPr>
                <a:t>cao</a:t>
              </a:r>
              <a:r>
                <a:rPr lang="en-US" altLang="en-US" sz="2800" b="1">
                  <a:solidFill>
                    <a:srgbClr val="2E95C0"/>
                  </a:solidFill>
                </a:rPr>
                <a:t> thì:</a:t>
              </a:r>
            </a:p>
          </p:txBody>
        </p:sp>
      </p:grpSp>
      <p:sp>
        <p:nvSpPr>
          <p:cNvPr id="2" name="Hexagon 1"/>
          <p:cNvSpPr/>
          <p:nvPr/>
        </p:nvSpPr>
        <p:spPr>
          <a:xfrm>
            <a:off x="5271693" y="3462427"/>
            <a:ext cx="1752600" cy="1524000"/>
          </a:xfrm>
          <a:prstGeom prst="hexagon">
            <a:avLst/>
          </a:prstGeom>
          <a:ln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" name="Hexagon 21"/>
          <p:cNvSpPr/>
          <p:nvPr/>
        </p:nvSpPr>
        <p:spPr>
          <a:xfrm>
            <a:off x="2273672" y="3375423"/>
            <a:ext cx="1752600" cy="1524000"/>
          </a:xfrm>
          <a:prstGeom prst="hexagon">
            <a:avLst/>
          </a:prstGeom>
          <a:ln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Hexagon 22"/>
          <p:cNvSpPr/>
          <p:nvPr/>
        </p:nvSpPr>
        <p:spPr>
          <a:xfrm>
            <a:off x="3747012" y="4228717"/>
            <a:ext cx="1752600" cy="1524000"/>
          </a:xfrm>
          <a:prstGeom prst="hexagon">
            <a:avLst/>
          </a:prstGeom>
          <a:ln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4" name="Hexagon 23"/>
          <p:cNvSpPr/>
          <p:nvPr/>
        </p:nvSpPr>
        <p:spPr>
          <a:xfrm>
            <a:off x="3798353" y="2614880"/>
            <a:ext cx="1752600" cy="1524000"/>
          </a:xfrm>
          <a:prstGeom prst="hexagon">
            <a:avLst/>
          </a:prstGeom>
          <a:ln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Hexagon 24"/>
          <p:cNvSpPr/>
          <p:nvPr/>
        </p:nvSpPr>
        <p:spPr>
          <a:xfrm>
            <a:off x="790973" y="2551982"/>
            <a:ext cx="1752600" cy="1524000"/>
          </a:xfrm>
          <a:prstGeom prst="hexagon">
            <a:avLst/>
          </a:prstGeom>
          <a:ln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6" name="Hexagon 25"/>
          <p:cNvSpPr/>
          <p:nvPr/>
        </p:nvSpPr>
        <p:spPr>
          <a:xfrm>
            <a:off x="6705600" y="2614880"/>
            <a:ext cx="1752600" cy="1524000"/>
          </a:xfrm>
          <a:prstGeom prst="hexagon">
            <a:avLst/>
          </a:prstGeom>
          <a:ln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extBox 4"/>
          <p:cNvSpPr txBox="1"/>
          <p:nvPr/>
        </p:nvSpPr>
        <p:spPr>
          <a:xfrm>
            <a:off x="914400" y="2819400"/>
            <a:ext cx="151722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>
                <a:solidFill>
                  <a:srgbClr val="002060"/>
                </a:solidFill>
              </a:rPr>
              <a:t>1. </a:t>
            </a:r>
            <a:r>
              <a:rPr lang="en-US" sz="2400" err="1">
                <a:solidFill>
                  <a:srgbClr val="002060"/>
                </a:solidFill>
              </a:rPr>
              <a:t>Cân</a:t>
            </a:r>
            <a:r>
              <a:rPr lang="en-US" sz="2400">
                <a:solidFill>
                  <a:srgbClr val="002060"/>
                </a:solidFill>
              </a:rPr>
              <a:t> </a:t>
            </a:r>
            <a:r>
              <a:rPr lang="en-US" sz="2400" err="1">
                <a:solidFill>
                  <a:srgbClr val="002060"/>
                </a:solidFill>
              </a:rPr>
              <a:t>nặng</a:t>
            </a:r>
            <a:r>
              <a:rPr lang="en-US" sz="2400">
                <a:solidFill>
                  <a:srgbClr val="002060"/>
                </a:solidFill>
              </a:rPr>
              <a:t> </a:t>
            </a:r>
            <a:r>
              <a:rPr lang="en-US" sz="2400" err="1">
                <a:solidFill>
                  <a:srgbClr val="002060"/>
                </a:solidFill>
              </a:rPr>
              <a:t>hợp</a:t>
            </a:r>
            <a:r>
              <a:rPr lang="en-US" sz="2400">
                <a:solidFill>
                  <a:srgbClr val="002060"/>
                </a:solidFill>
              </a:rPr>
              <a:t> </a:t>
            </a:r>
            <a:r>
              <a:rPr lang="en-US" sz="2400" err="1">
                <a:solidFill>
                  <a:srgbClr val="002060"/>
                </a:solidFill>
              </a:rPr>
              <a:t>lý</a:t>
            </a:r>
            <a:endParaRPr lang="en-US" sz="2400">
              <a:solidFill>
                <a:srgbClr val="002060"/>
              </a:solidFill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2438400" y="3505200"/>
            <a:ext cx="142454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>
                <a:solidFill>
                  <a:srgbClr val="002060"/>
                </a:solidFill>
              </a:rPr>
              <a:t>2.Chế </a:t>
            </a:r>
            <a:r>
              <a:rPr lang="en-US" sz="2400" err="1">
                <a:solidFill>
                  <a:srgbClr val="002060"/>
                </a:solidFill>
              </a:rPr>
              <a:t>độ</a:t>
            </a:r>
            <a:r>
              <a:rPr lang="en-US" sz="2400">
                <a:solidFill>
                  <a:srgbClr val="002060"/>
                </a:solidFill>
              </a:rPr>
              <a:t> </a:t>
            </a:r>
            <a:r>
              <a:rPr lang="en-US" sz="2400" err="1">
                <a:solidFill>
                  <a:srgbClr val="002060"/>
                </a:solidFill>
              </a:rPr>
              <a:t>ăn</a:t>
            </a:r>
            <a:r>
              <a:rPr lang="en-US" sz="2400">
                <a:solidFill>
                  <a:srgbClr val="002060"/>
                </a:solidFill>
              </a:rPr>
              <a:t> </a:t>
            </a:r>
            <a:r>
              <a:rPr lang="en-US" sz="2400" err="1">
                <a:solidFill>
                  <a:srgbClr val="002060"/>
                </a:solidFill>
              </a:rPr>
              <a:t>uống</a:t>
            </a:r>
            <a:endParaRPr lang="en-US" sz="2400">
              <a:solidFill>
                <a:srgbClr val="002060"/>
              </a:solidFill>
            </a:endParaRPr>
          </a:p>
          <a:p>
            <a:pPr algn="ctr"/>
            <a:r>
              <a:rPr lang="en-US" sz="2400" err="1">
                <a:solidFill>
                  <a:srgbClr val="002060"/>
                </a:solidFill>
              </a:rPr>
              <a:t>hợp</a:t>
            </a:r>
            <a:r>
              <a:rPr lang="en-US" sz="2400">
                <a:solidFill>
                  <a:srgbClr val="002060"/>
                </a:solidFill>
              </a:rPr>
              <a:t> </a:t>
            </a:r>
            <a:r>
              <a:rPr lang="en-US" sz="2400" err="1">
                <a:solidFill>
                  <a:srgbClr val="002060"/>
                </a:solidFill>
              </a:rPr>
              <a:t>lý</a:t>
            </a:r>
            <a:endParaRPr lang="en-US" sz="2400">
              <a:solidFill>
                <a:srgbClr val="002060"/>
              </a:solidFill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3924946" y="2721360"/>
            <a:ext cx="142454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>
                <a:solidFill>
                  <a:srgbClr val="002060"/>
                </a:solidFill>
              </a:rPr>
              <a:t>3.Tập</a:t>
            </a:r>
          </a:p>
          <a:p>
            <a:pPr algn="ctr"/>
            <a:r>
              <a:rPr lang="en-US" sz="2400">
                <a:solidFill>
                  <a:srgbClr val="002060"/>
                </a:solidFill>
              </a:rPr>
              <a:t> </a:t>
            </a:r>
            <a:r>
              <a:rPr lang="en-US" sz="2400" err="1">
                <a:solidFill>
                  <a:srgbClr val="002060"/>
                </a:solidFill>
              </a:rPr>
              <a:t>thể</a:t>
            </a:r>
            <a:r>
              <a:rPr lang="en-US" sz="2400">
                <a:solidFill>
                  <a:srgbClr val="002060"/>
                </a:solidFill>
              </a:rPr>
              <a:t> </a:t>
            </a:r>
            <a:r>
              <a:rPr lang="en-US" sz="2400" err="1">
                <a:solidFill>
                  <a:srgbClr val="002060"/>
                </a:solidFill>
              </a:rPr>
              <a:t>dục</a:t>
            </a:r>
            <a:r>
              <a:rPr lang="en-US" sz="2400">
                <a:solidFill>
                  <a:srgbClr val="002060"/>
                </a:solidFill>
              </a:rPr>
              <a:t> </a:t>
            </a:r>
          </a:p>
          <a:p>
            <a:pPr algn="ctr"/>
            <a:r>
              <a:rPr lang="en-US" sz="2400" err="1">
                <a:solidFill>
                  <a:srgbClr val="002060"/>
                </a:solidFill>
              </a:rPr>
              <a:t>đều</a:t>
            </a:r>
            <a:r>
              <a:rPr lang="en-US" sz="2400">
                <a:solidFill>
                  <a:srgbClr val="002060"/>
                </a:solidFill>
              </a:rPr>
              <a:t> </a:t>
            </a:r>
            <a:r>
              <a:rPr lang="en-US" sz="2400" err="1">
                <a:solidFill>
                  <a:srgbClr val="002060"/>
                </a:solidFill>
              </a:rPr>
              <a:t>đặn</a:t>
            </a:r>
            <a:endParaRPr lang="en-US" sz="2400">
              <a:solidFill>
                <a:srgbClr val="002060"/>
              </a:solidFill>
            </a:endParaRPr>
          </a:p>
        </p:txBody>
      </p:sp>
      <p:sp>
        <p:nvSpPr>
          <p:cNvPr id="35" name="TextBox 34"/>
          <p:cNvSpPr txBox="1"/>
          <p:nvPr/>
        </p:nvSpPr>
        <p:spPr>
          <a:xfrm>
            <a:off x="3911038" y="4401303"/>
            <a:ext cx="142454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>
                <a:solidFill>
                  <a:srgbClr val="002060"/>
                </a:solidFill>
              </a:rPr>
              <a:t>4.Nghỉ </a:t>
            </a:r>
            <a:r>
              <a:rPr lang="en-US" sz="2400" err="1">
                <a:solidFill>
                  <a:srgbClr val="002060"/>
                </a:solidFill>
              </a:rPr>
              <a:t>ngơi</a:t>
            </a:r>
            <a:r>
              <a:rPr lang="en-US" sz="2400">
                <a:solidFill>
                  <a:srgbClr val="002060"/>
                </a:solidFill>
              </a:rPr>
              <a:t> </a:t>
            </a:r>
            <a:r>
              <a:rPr lang="en-US" sz="2400" err="1">
                <a:solidFill>
                  <a:srgbClr val="002060"/>
                </a:solidFill>
              </a:rPr>
              <a:t>và</a:t>
            </a:r>
            <a:r>
              <a:rPr lang="en-US" sz="2400">
                <a:solidFill>
                  <a:srgbClr val="002060"/>
                </a:solidFill>
              </a:rPr>
              <a:t> </a:t>
            </a:r>
            <a:r>
              <a:rPr lang="en-US" sz="2400" err="1">
                <a:solidFill>
                  <a:srgbClr val="002060"/>
                </a:solidFill>
              </a:rPr>
              <a:t>giải</a:t>
            </a:r>
            <a:r>
              <a:rPr lang="en-US" sz="2400">
                <a:solidFill>
                  <a:srgbClr val="002060"/>
                </a:solidFill>
              </a:rPr>
              <a:t> </a:t>
            </a:r>
            <a:r>
              <a:rPr lang="en-US" sz="2400" err="1">
                <a:solidFill>
                  <a:srgbClr val="002060"/>
                </a:solidFill>
              </a:rPr>
              <a:t>trí</a:t>
            </a:r>
            <a:endParaRPr lang="en-US" sz="2400">
              <a:solidFill>
                <a:srgbClr val="002060"/>
              </a:solidFill>
            </a:endParaRPr>
          </a:p>
        </p:txBody>
      </p:sp>
      <p:sp>
        <p:nvSpPr>
          <p:cNvPr id="36" name="TextBox 35"/>
          <p:cNvSpPr txBox="1"/>
          <p:nvPr/>
        </p:nvSpPr>
        <p:spPr>
          <a:xfrm>
            <a:off x="5410200" y="3657600"/>
            <a:ext cx="142454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>
                <a:solidFill>
                  <a:srgbClr val="002060"/>
                </a:solidFill>
              </a:rPr>
              <a:t>5.Thở </a:t>
            </a:r>
            <a:r>
              <a:rPr lang="en-US" sz="2400" err="1">
                <a:solidFill>
                  <a:srgbClr val="002060"/>
                </a:solidFill>
              </a:rPr>
              <a:t>đúng</a:t>
            </a:r>
            <a:r>
              <a:rPr lang="en-US" sz="2400">
                <a:solidFill>
                  <a:srgbClr val="002060"/>
                </a:solidFill>
              </a:rPr>
              <a:t> </a:t>
            </a:r>
            <a:r>
              <a:rPr lang="en-US" sz="2400" err="1">
                <a:solidFill>
                  <a:srgbClr val="002060"/>
                </a:solidFill>
              </a:rPr>
              <a:t>cách</a:t>
            </a:r>
            <a:endParaRPr lang="en-US" sz="2400">
              <a:solidFill>
                <a:srgbClr val="002060"/>
              </a:solidFill>
            </a:endParaRPr>
          </a:p>
        </p:txBody>
      </p:sp>
      <p:sp>
        <p:nvSpPr>
          <p:cNvPr id="37" name="TextBox 36"/>
          <p:cNvSpPr txBox="1"/>
          <p:nvPr/>
        </p:nvSpPr>
        <p:spPr>
          <a:xfrm>
            <a:off x="6858000" y="2743200"/>
            <a:ext cx="142454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>
                <a:solidFill>
                  <a:srgbClr val="002060"/>
                </a:solidFill>
              </a:rPr>
              <a:t>6.Thái </a:t>
            </a:r>
            <a:r>
              <a:rPr lang="en-US" sz="2400" err="1">
                <a:solidFill>
                  <a:srgbClr val="002060"/>
                </a:solidFill>
              </a:rPr>
              <a:t>độ</a:t>
            </a:r>
            <a:r>
              <a:rPr lang="en-US" sz="2400">
                <a:solidFill>
                  <a:srgbClr val="002060"/>
                </a:solidFill>
              </a:rPr>
              <a:t> </a:t>
            </a:r>
            <a:r>
              <a:rPr lang="en-US" sz="2400" err="1">
                <a:solidFill>
                  <a:srgbClr val="002060"/>
                </a:solidFill>
              </a:rPr>
              <a:t>luôn</a:t>
            </a:r>
            <a:r>
              <a:rPr lang="en-US" sz="2400">
                <a:solidFill>
                  <a:srgbClr val="002060"/>
                </a:solidFill>
              </a:rPr>
              <a:t> </a:t>
            </a:r>
            <a:r>
              <a:rPr lang="en-US" sz="2400" err="1">
                <a:solidFill>
                  <a:srgbClr val="002060"/>
                </a:solidFill>
              </a:rPr>
              <a:t>tích</a:t>
            </a:r>
            <a:r>
              <a:rPr lang="en-US" sz="2400">
                <a:solidFill>
                  <a:srgbClr val="002060"/>
                </a:solidFill>
              </a:rPr>
              <a:t> </a:t>
            </a:r>
            <a:r>
              <a:rPr lang="en-US" sz="2400" err="1">
                <a:solidFill>
                  <a:srgbClr val="002060"/>
                </a:solidFill>
              </a:rPr>
              <a:t>cực</a:t>
            </a:r>
            <a:endParaRPr lang="en-US" sz="240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800599612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1447800" y="463091"/>
            <a:ext cx="6692153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000" b="1">
                <a:solidFill>
                  <a:schemeClr val="accent2">
                    <a:lumMod val="50000"/>
                  </a:schemeClr>
                </a:solidFill>
                <a:latin typeface="Calibri" panose="020F0502020204030204" pitchFamily="34" charset="0"/>
                <a:cs typeface="Segoe UI Semibold" panose="020B0702040204020203" pitchFamily="34" charset="0"/>
              </a:rPr>
              <a:t>NT8: TẬN DÙNG TỪNG PHÚT TỪNG GIÂY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" y="332601"/>
            <a:ext cx="1188085" cy="81497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1228" y="1861951"/>
            <a:ext cx="1582507" cy="84487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6" name="TextBox 5"/>
          <p:cNvSpPr txBox="1"/>
          <p:nvPr/>
        </p:nvSpPr>
        <p:spPr>
          <a:xfrm>
            <a:off x="2156495" y="1875824"/>
            <a:ext cx="59436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err="1">
                <a:solidFill>
                  <a:srgbClr val="002060"/>
                </a:solidFill>
              </a:rPr>
              <a:t>Biến</a:t>
            </a:r>
            <a:r>
              <a:rPr lang="en-US" sz="2400">
                <a:solidFill>
                  <a:srgbClr val="002060"/>
                </a:solidFill>
              </a:rPr>
              <a:t> </a:t>
            </a:r>
            <a:r>
              <a:rPr lang="en-US" sz="2400" err="1">
                <a:solidFill>
                  <a:srgbClr val="002060"/>
                </a:solidFill>
              </a:rPr>
              <a:t>thời</a:t>
            </a:r>
            <a:r>
              <a:rPr lang="en-US" sz="2400">
                <a:solidFill>
                  <a:srgbClr val="002060"/>
                </a:solidFill>
              </a:rPr>
              <a:t> </a:t>
            </a:r>
            <a:r>
              <a:rPr lang="en-US" sz="2400" err="1">
                <a:solidFill>
                  <a:srgbClr val="002060"/>
                </a:solidFill>
              </a:rPr>
              <a:t>gian</a:t>
            </a:r>
            <a:r>
              <a:rPr lang="en-US" sz="2400">
                <a:solidFill>
                  <a:srgbClr val="002060"/>
                </a:solidFill>
              </a:rPr>
              <a:t> </a:t>
            </a:r>
            <a:r>
              <a:rPr lang="en-US" sz="2400" err="1">
                <a:solidFill>
                  <a:srgbClr val="002060"/>
                </a:solidFill>
              </a:rPr>
              <a:t>đi</a:t>
            </a:r>
            <a:r>
              <a:rPr lang="en-US" sz="2400">
                <a:solidFill>
                  <a:srgbClr val="002060"/>
                </a:solidFill>
              </a:rPr>
              <a:t> </a:t>
            </a:r>
            <a:r>
              <a:rPr lang="en-US" sz="2400" err="1">
                <a:solidFill>
                  <a:srgbClr val="002060"/>
                </a:solidFill>
              </a:rPr>
              <a:t>lại</a:t>
            </a:r>
            <a:r>
              <a:rPr lang="en-US" sz="2400">
                <a:solidFill>
                  <a:srgbClr val="002060"/>
                </a:solidFill>
              </a:rPr>
              <a:t> </a:t>
            </a:r>
            <a:r>
              <a:rPr lang="en-US" sz="2400" err="1">
                <a:solidFill>
                  <a:srgbClr val="002060"/>
                </a:solidFill>
              </a:rPr>
              <a:t>thành</a:t>
            </a:r>
            <a:r>
              <a:rPr lang="en-US" sz="2400">
                <a:solidFill>
                  <a:srgbClr val="002060"/>
                </a:solidFill>
              </a:rPr>
              <a:t> </a:t>
            </a:r>
            <a:r>
              <a:rPr lang="en-US" sz="2400" err="1">
                <a:solidFill>
                  <a:srgbClr val="002060"/>
                </a:solidFill>
              </a:rPr>
              <a:t>thời</a:t>
            </a:r>
            <a:r>
              <a:rPr lang="en-US" sz="2400">
                <a:solidFill>
                  <a:srgbClr val="002060"/>
                </a:solidFill>
              </a:rPr>
              <a:t> </a:t>
            </a:r>
            <a:r>
              <a:rPr lang="en-US" sz="2400" err="1">
                <a:solidFill>
                  <a:srgbClr val="002060"/>
                </a:solidFill>
              </a:rPr>
              <a:t>gian</a:t>
            </a:r>
            <a:r>
              <a:rPr lang="en-US" sz="2400">
                <a:solidFill>
                  <a:srgbClr val="002060"/>
                </a:solidFill>
              </a:rPr>
              <a:t> </a:t>
            </a:r>
            <a:r>
              <a:rPr lang="en-US" sz="2400" err="1">
                <a:solidFill>
                  <a:srgbClr val="002060"/>
                </a:solidFill>
              </a:rPr>
              <a:t>học</a:t>
            </a:r>
            <a:r>
              <a:rPr lang="en-US" sz="2400">
                <a:solidFill>
                  <a:srgbClr val="002060"/>
                </a:solidFill>
              </a:rPr>
              <a:t>:</a:t>
            </a:r>
          </a:p>
          <a:p>
            <a:r>
              <a:rPr lang="en-US" sz="2400" err="1">
                <a:solidFill>
                  <a:srgbClr val="002060"/>
                </a:solidFill>
              </a:rPr>
              <a:t>Nghe</a:t>
            </a:r>
            <a:r>
              <a:rPr lang="en-US" sz="2400">
                <a:solidFill>
                  <a:srgbClr val="002060"/>
                </a:solidFill>
              </a:rPr>
              <a:t> </a:t>
            </a:r>
            <a:r>
              <a:rPr lang="en-US" sz="2400" err="1">
                <a:solidFill>
                  <a:srgbClr val="002060"/>
                </a:solidFill>
              </a:rPr>
              <a:t>sách</a:t>
            </a:r>
            <a:r>
              <a:rPr lang="en-US" sz="2400">
                <a:solidFill>
                  <a:srgbClr val="002060"/>
                </a:solidFill>
              </a:rPr>
              <a:t> online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2133600" y="4572000"/>
            <a:ext cx="594360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err="1">
                <a:solidFill>
                  <a:srgbClr val="002060"/>
                </a:solidFill>
              </a:rPr>
              <a:t>Luôn</a:t>
            </a:r>
            <a:r>
              <a:rPr lang="en-US" sz="2400">
                <a:solidFill>
                  <a:srgbClr val="002060"/>
                </a:solidFill>
              </a:rPr>
              <a:t> </a:t>
            </a:r>
            <a:r>
              <a:rPr lang="en-US" sz="2400" err="1">
                <a:solidFill>
                  <a:srgbClr val="002060"/>
                </a:solidFill>
              </a:rPr>
              <a:t>tích</a:t>
            </a:r>
            <a:r>
              <a:rPr lang="en-US" sz="2400">
                <a:solidFill>
                  <a:srgbClr val="002060"/>
                </a:solidFill>
              </a:rPr>
              <a:t> </a:t>
            </a:r>
            <a:r>
              <a:rPr lang="en-US" sz="2400" err="1">
                <a:solidFill>
                  <a:srgbClr val="002060"/>
                </a:solidFill>
              </a:rPr>
              <a:t>lũy</a:t>
            </a:r>
            <a:r>
              <a:rPr lang="en-US" sz="2400">
                <a:solidFill>
                  <a:srgbClr val="002060"/>
                </a:solidFill>
              </a:rPr>
              <a:t> </a:t>
            </a:r>
            <a:r>
              <a:rPr lang="en-US" sz="2400" err="1">
                <a:solidFill>
                  <a:srgbClr val="002060"/>
                </a:solidFill>
              </a:rPr>
              <a:t>kiến</a:t>
            </a:r>
            <a:r>
              <a:rPr lang="en-US" sz="2400">
                <a:solidFill>
                  <a:srgbClr val="002060"/>
                </a:solidFill>
              </a:rPr>
              <a:t> </a:t>
            </a:r>
            <a:r>
              <a:rPr lang="en-US" sz="2400" err="1">
                <a:solidFill>
                  <a:srgbClr val="002060"/>
                </a:solidFill>
              </a:rPr>
              <a:t>thức</a:t>
            </a:r>
            <a:r>
              <a:rPr lang="en-US" sz="2400">
                <a:solidFill>
                  <a:srgbClr val="002060"/>
                </a:solidFill>
              </a:rPr>
              <a:t> </a:t>
            </a:r>
            <a:r>
              <a:rPr lang="en-US" sz="2400" err="1">
                <a:solidFill>
                  <a:srgbClr val="002060"/>
                </a:solidFill>
              </a:rPr>
              <a:t>cho</a:t>
            </a:r>
            <a:r>
              <a:rPr lang="en-US" sz="2400">
                <a:solidFill>
                  <a:srgbClr val="002060"/>
                </a:solidFill>
              </a:rPr>
              <a:t> </a:t>
            </a:r>
            <a:r>
              <a:rPr lang="en-US" sz="2400" err="1">
                <a:solidFill>
                  <a:srgbClr val="002060"/>
                </a:solidFill>
              </a:rPr>
              <a:t>bản</a:t>
            </a:r>
            <a:r>
              <a:rPr lang="en-US" sz="2400">
                <a:solidFill>
                  <a:srgbClr val="002060"/>
                </a:solidFill>
              </a:rPr>
              <a:t> </a:t>
            </a:r>
            <a:r>
              <a:rPr lang="en-US" sz="2400" err="1">
                <a:solidFill>
                  <a:srgbClr val="002060"/>
                </a:solidFill>
              </a:rPr>
              <a:t>thân</a:t>
            </a:r>
            <a:r>
              <a:rPr lang="en-US" sz="2400">
                <a:solidFill>
                  <a:srgbClr val="002060"/>
                </a:solidFill>
              </a:rPr>
              <a:t> </a:t>
            </a:r>
            <a:r>
              <a:rPr lang="en-US" sz="2400" err="1">
                <a:solidFill>
                  <a:srgbClr val="002060"/>
                </a:solidFill>
              </a:rPr>
              <a:t>mọi</a:t>
            </a:r>
            <a:r>
              <a:rPr lang="en-US" sz="2400">
                <a:solidFill>
                  <a:srgbClr val="002060"/>
                </a:solidFill>
              </a:rPr>
              <a:t> </a:t>
            </a:r>
            <a:r>
              <a:rPr lang="en-US" sz="2400" err="1">
                <a:solidFill>
                  <a:srgbClr val="002060"/>
                </a:solidFill>
              </a:rPr>
              <a:t>nơi</a:t>
            </a:r>
            <a:r>
              <a:rPr lang="en-US" sz="2400">
                <a:solidFill>
                  <a:srgbClr val="002060"/>
                </a:solidFill>
              </a:rPr>
              <a:t> </a:t>
            </a:r>
            <a:r>
              <a:rPr lang="en-US" sz="2400" err="1">
                <a:solidFill>
                  <a:srgbClr val="002060"/>
                </a:solidFill>
              </a:rPr>
              <a:t>và</a:t>
            </a:r>
            <a:r>
              <a:rPr lang="en-US" sz="2400">
                <a:solidFill>
                  <a:srgbClr val="002060"/>
                </a:solidFill>
              </a:rPr>
              <a:t> </a:t>
            </a:r>
            <a:r>
              <a:rPr lang="en-US" sz="2400" err="1">
                <a:solidFill>
                  <a:srgbClr val="002060"/>
                </a:solidFill>
              </a:rPr>
              <a:t>mọi</a:t>
            </a:r>
            <a:r>
              <a:rPr lang="en-US" sz="2400">
                <a:solidFill>
                  <a:srgbClr val="002060"/>
                </a:solidFill>
              </a:rPr>
              <a:t> </a:t>
            </a:r>
            <a:r>
              <a:rPr lang="en-US" sz="2400" err="1">
                <a:solidFill>
                  <a:srgbClr val="002060"/>
                </a:solidFill>
              </a:rPr>
              <a:t>lúc</a:t>
            </a:r>
            <a:r>
              <a:rPr lang="en-US" sz="2400">
                <a:solidFill>
                  <a:srgbClr val="002060"/>
                </a:solidFill>
              </a:rPr>
              <a:t>. (</a:t>
            </a:r>
            <a:r>
              <a:rPr lang="en-US" sz="2400" err="1">
                <a:solidFill>
                  <a:srgbClr val="002060"/>
                </a:solidFill>
              </a:rPr>
              <a:t>Đọc</a:t>
            </a:r>
            <a:r>
              <a:rPr lang="en-US" sz="2400">
                <a:solidFill>
                  <a:srgbClr val="002060"/>
                </a:solidFill>
              </a:rPr>
              <a:t> </a:t>
            </a:r>
            <a:r>
              <a:rPr lang="en-US" sz="2400" err="1">
                <a:solidFill>
                  <a:srgbClr val="002060"/>
                </a:solidFill>
              </a:rPr>
              <a:t>sách</a:t>
            </a:r>
            <a:r>
              <a:rPr lang="en-US" sz="2400">
                <a:solidFill>
                  <a:srgbClr val="002060"/>
                </a:solidFill>
              </a:rPr>
              <a:t>, </a:t>
            </a:r>
            <a:r>
              <a:rPr lang="en-US" sz="2400" err="1">
                <a:solidFill>
                  <a:srgbClr val="002060"/>
                </a:solidFill>
              </a:rPr>
              <a:t>nghe</a:t>
            </a:r>
            <a:r>
              <a:rPr lang="en-US" sz="2400">
                <a:solidFill>
                  <a:srgbClr val="002060"/>
                </a:solidFill>
              </a:rPr>
              <a:t> </a:t>
            </a:r>
            <a:r>
              <a:rPr lang="en-US" sz="2400" err="1">
                <a:solidFill>
                  <a:srgbClr val="002060"/>
                </a:solidFill>
              </a:rPr>
              <a:t>nhạc</a:t>
            </a:r>
            <a:r>
              <a:rPr lang="en-US" sz="2400">
                <a:solidFill>
                  <a:srgbClr val="002060"/>
                </a:solidFill>
              </a:rPr>
              <a:t>, </a:t>
            </a:r>
            <a:r>
              <a:rPr lang="en-US" sz="2400" err="1">
                <a:solidFill>
                  <a:srgbClr val="002060"/>
                </a:solidFill>
              </a:rPr>
              <a:t>Xem</a:t>
            </a:r>
            <a:r>
              <a:rPr lang="en-US" sz="2400">
                <a:solidFill>
                  <a:srgbClr val="002060"/>
                </a:solidFill>
              </a:rPr>
              <a:t> </a:t>
            </a:r>
            <a:r>
              <a:rPr lang="en-US" sz="2400" err="1">
                <a:solidFill>
                  <a:srgbClr val="002060"/>
                </a:solidFill>
              </a:rPr>
              <a:t>phim</a:t>
            </a:r>
            <a:r>
              <a:rPr lang="en-US" sz="2400">
                <a:solidFill>
                  <a:srgbClr val="002060"/>
                </a:solidFill>
              </a:rPr>
              <a:t>, </a:t>
            </a:r>
            <a:r>
              <a:rPr lang="en-US" sz="2400" err="1">
                <a:solidFill>
                  <a:srgbClr val="002060"/>
                </a:solidFill>
              </a:rPr>
              <a:t>đọc</a:t>
            </a:r>
            <a:r>
              <a:rPr lang="en-US" sz="2400">
                <a:solidFill>
                  <a:srgbClr val="002060"/>
                </a:solidFill>
              </a:rPr>
              <a:t> tin </a:t>
            </a:r>
            <a:r>
              <a:rPr lang="en-US" sz="2400" err="1">
                <a:solidFill>
                  <a:srgbClr val="002060"/>
                </a:solidFill>
              </a:rPr>
              <a:t>tức</a:t>
            </a:r>
            <a:r>
              <a:rPr lang="en-US" sz="2400">
                <a:solidFill>
                  <a:srgbClr val="002060"/>
                </a:solidFill>
              </a:rPr>
              <a:t>, </a:t>
            </a:r>
            <a:r>
              <a:rPr lang="en-US" sz="2400" err="1">
                <a:solidFill>
                  <a:srgbClr val="002060"/>
                </a:solidFill>
              </a:rPr>
              <a:t>đọc</a:t>
            </a:r>
            <a:r>
              <a:rPr lang="en-US" sz="2400">
                <a:solidFill>
                  <a:srgbClr val="002060"/>
                </a:solidFill>
              </a:rPr>
              <a:t> </a:t>
            </a:r>
            <a:r>
              <a:rPr lang="en-US" sz="2400" err="1">
                <a:solidFill>
                  <a:srgbClr val="002060"/>
                </a:solidFill>
              </a:rPr>
              <a:t>sách</a:t>
            </a:r>
            <a:r>
              <a:rPr lang="en-US" sz="2400">
                <a:solidFill>
                  <a:srgbClr val="002060"/>
                </a:solidFill>
              </a:rPr>
              <a:t> </a:t>
            </a:r>
            <a:r>
              <a:rPr lang="en-US" sz="2400" err="1">
                <a:solidFill>
                  <a:srgbClr val="002060"/>
                </a:solidFill>
              </a:rPr>
              <a:t>kỹ</a:t>
            </a:r>
            <a:r>
              <a:rPr lang="en-US" sz="2400">
                <a:solidFill>
                  <a:srgbClr val="002060"/>
                </a:solidFill>
              </a:rPr>
              <a:t> </a:t>
            </a:r>
            <a:r>
              <a:rPr lang="en-US" sz="2400" err="1">
                <a:solidFill>
                  <a:srgbClr val="002060"/>
                </a:solidFill>
              </a:rPr>
              <a:t>năng</a:t>
            </a:r>
            <a:r>
              <a:rPr lang="en-US" sz="2400">
                <a:solidFill>
                  <a:srgbClr val="002060"/>
                </a:solidFill>
              </a:rPr>
              <a:t>, </a:t>
            </a:r>
            <a:r>
              <a:rPr lang="en-US" sz="2400" err="1">
                <a:solidFill>
                  <a:srgbClr val="002060"/>
                </a:solidFill>
              </a:rPr>
              <a:t>đọc</a:t>
            </a:r>
            <a:r>
              <a:rPr lang="en-US" sz="2400">
                <a:solidFill>
                  <a:srgbClr val="002060"/>
                </a:solidFill>
              </a:rPr>
              <a:t> </a:t>
            </a:r>
            <a:r>
              <a:rPr lang="en-US" sz="2400" err="1">
                <a:solidFill>
                  <a:srgbClr val="002060"/>
                </a:solidFill>
              </a:rPr>
              <a:t>luật</a:t>
            </a:r>
            <a:r>
              <a:rPr lang="en-US" sz="2400">
                <a:solidFill>
                  <a:srgbClr val="002060"/>
                </a:solidFill>
              </a:rPr>
              <a:t> </a:t>
            </a:r>
            <a:r>
              <a:rPr lang="en-US" sz="2400" err="1">
                <a:solidFill>
                  <a:srgbClr val="002060"/>
                </a:solidFill>
              </a:rPr>
              <a:t>liên</a:t>
            </a:r>
            <a:r>
              <a:rPr lang="en-US" sz="2400">
                <a:solidFill>
                  <a:srgbClr val="002060"/>
                </a:solidFill>
              </a:rPr>
              <a:t> </a:t>
            </a:r>
            <a:r>
              <a:rPr lang="en-US" sz="2400" err="1">
                <a:solidFill>
                  <a:srgbClr val="002060"/>
                </a:solidFill>
              </a:rPr>
              <a:t>quan</a:t>
            </a:r>
            <a:r>
              <a:rPr lang="en-US" sz="2400">
                <a:solidFill>
                  <a:srgbClr val="002060"/>
                </a:solidFill>
              </a:rPr>
              <a:t> </a:t>
            </a:r>
            <a:r>
              <a:rPr lang="en-US" sz="2400" err="1">
                <a:solidFill>
                  <a:srgbClr val="002060"/>
                </a:solidFill>
              </a:rPr>
              <a:t>đến</a:t>
            </a:r>
            <a:r>
              <a:rPr lang="en-US" sz="2400">
                <a:solidFill>
                  <a:srgbClr val="002060"/>
                </a:solidFill>
              </a:rPr>
              <a:t> </a:t>
            </a:r>
            <a:r>
              <a:rPr lang="en-US" sz="2400" err="1">
                <a:solidFill>
                  <a:srgbClr val="002060"/>
                </a:solidFill>
              </a:rPr>
              <a:t>chuyên</a:t>
            </a:r>
            <a:r>
              <a:rPr lang="en-US" sz="2400">
                <a:solidFill>
                  <a:srgbClr val="002060"/>
                </a:solidFill>
              </a:rPr>
              <a:t> </a:t>
            </a:r>
            <a:r>
              <a:rPr lang="en-US" sz="2400" err="1">
                <a:solidFill>
                  <a:srgbClr val="002060"/>
                </a:solidFill>
              </a:rPr>
              <a:t>môn</a:t>
            </a:r>
            <a:r>
              <a:rPr lang="en-US" sz="2400">
                <a:solidFill>
                  <a:srgbClr val="002060"/>
                </a:solidFill>
              </a:rPr>
              <a:t>..)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2156495" y="3295521"/>
            <a:ext cx="59436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err="1">
                <a:solidFill>
                  <a:srgbClr val="002060"/>
                </a:solidFill>
              </a:rPr>
              <a:t>Tham</a:t>
            </a:r>
            <a:r>
              <a:rPr lang="en-US" sz="2400">
                <a:solidFill>
                  <a:srgbClr val="002060"/>
                </a:solidFill>
              </a:rPr>
              <a:t> </a:t>
            </a:r>
            <a:r>
              <a:rPr lang="en-US" sz="2400" err="1">
                <a:solidFill>
                  <a:srgbClr val="002060"/>
                </a:solidFill>
              </a:rPr>
              <a:t>dự</a:t>
            </a:r>
            <a:r>
              <a:rPr lang="en-US" sz="2400">
                <a:solidFill>
                  <a:srgbClr val="002060"/>
                </a:solidFill>
              </a:rPr>
              <a:t> </a:t>
            </a:r>
            <a:r>
              <a:rPr lang="en-US" sz="2400" err="1">
                <a:solidFill>
                  <a:srgbClr val="002060"/>
                </a:solidFill>
              </a:rPr>
              <a:t>các</a:t>
            </a:r>
            <a:r>
              <a:rPr lang="en-US" sz="2400">
                <a:solidFill>
                  <a:srgbClr val="002060"/>
                </a:solidFill>
              </a:rPr>
              <a:t> </a:t>
            </a:r>
            <a:r>
              <a:rPr lang="en-US" sz="2400" err="1">
                <a:solidFill>
                  <a:srgbClr val="002060"/>
                </a:solidFill>
              </a:rPr>
              <a:t>buổi</a:t>
            </a:r>
            <a:r>
              <a:rPr lang="en-US" sz="2400">
                <a:solidFill>
                  <a:srgbClr val="002060"/>
                </a:solidFill>
              </a:rPr>
              <a:t> </a:t>
            </a:r>
            <a:r>
              <a:rPr lang="en-US" sz="2400" err="1">
                <a:solidFill>
                  <a:srgbClr val="002060"/>
                </a:solidFill>
              </a:rPr>
              <a:t>hội</a:t>
            </a:r>
            <a:r>
              <a:rPr lang="en-US" sz="2400">
                <a:solidFill>
                  <a:srgbClr val="002060"/>
                </a:solidFill>
              </a:rPr>
              <a:t> </a:t>
            </a:r>
            <a:r>
              <a:rPr lang="en-US" sz="2400" err="1">
                <a:solidFill>
                  <a:srgbClr val="002060"/>
                </a:solidFill>
              </a:rPr>
              <a:t>thảo</a:t>
            </a:r>
            <a:r>
              <a:rPr lang="en-US" sz="2400">
                <a:solidFill>
                  <a:srgbClr val="002060"/>
                </a:solidFill>
              </a:rPr>
              <a:t> </a:t>
            </a:r>
            <a:r>
              <a:rPr lang="en-US" sz="2400" err="1">
                <a:solidFill>
                  <a:srgbClr val="002060"/>
                </a:solidFill>
              </a:rPr>
              <a:t>không</a:t>
            </a:r>
            <a:r>
              <a:rPr lang="en-US" sz="2400">
                <a:solidFill>
                  <a:srgbClr val="002060"/>
                </a:solidFill>
              </a:rPr>
              <a:t> </a:t>
            </a:r>
            <a:r>
              <a:rPr lang="en-US" sz="2400" err="1">
                <a:solidFill>
                  <a:srgbClr val="002060"/>
                </a:solidFill>
              </a:rPr>
              <a:t>sợ</a:t>
            </a:r>
            <a:r>
              <a:rPr lang="en-US" sz="2400">
                <a:solidFill>
                  <a:srgbClr val="002060"/>
                </a:solidFill>
              </a:rPr>
              <a:t> </a:t>
            </a:r>
            <a:r>
              <a:rPr lang="en-US" sz="2400" err="1">
                <a:solidFill>
                  <a:srgbClr val="002060"/>
                </a:solidFill>
              </a:rPr>
              <a:t>mất</a:t>
            </a:r>
            <a:r>
              <a:rPr lang="en-US" sz="2400">
                <a:solidFill>
                  <a:srgbClr val="002060"/>
                </a:solidFill>
              </a:rPr>
              <a:t> </a:t>
            </a:r>
            <a:r>
              <a:rPr lang="en-US" sz="2400" err="1">
                <a:solidFill>
                  <a:srgbClr val="002060"/>
                </a:solidFill>
              </a:rPr>
              <a:t>thời</a:t>
            </a:r>
            <a:r>
              <a:rPr lang="en-US" sz="2400">
                <a:solidFill>
                  <a:srgbClr val="002060"/>
                </a:solidFill>
              </a:rPr>
              <a:t> </a:t>
            </a:r>
            <a:r>
              <a:rPr lang="en-US" sz="2400" err="1">
                <a:solidFill>
                  <a:srgbClr val="002060"/>
                </a:solidFill>
              </a:rPr>
              <a:t>gian</a:t>
            </a:r>
            <a:r>
              <a:rPr lang="en-US" sz="2400">
                <a:solidFill>
                  <a:srgbClr val="002060"/>
                </a:solidFill>
              </a:rPr>
              <a:t>. (</a:t>
            </a:r>
            <a:r>
              <a:rPr lang="en-US" sz="2400" err="1">
                <a:solidFill>
                  <a:srgbClr val="002060"/>
                </a:solidFill>
              </a:rPr>
              <a:t>Ngày</a:t>
            </a:r>
            <a:r>
              <a:rPr lang="en-US" sz="2400">
                <a:solidFill>
                  <a:srgbClr val="002060"/>
                </a:solidFill>
              </a:rPr>
              <a:t> </a:t>
            </a:r>
            <a:r>
              <a:rPr lang="en-US" sz="2400" err="1">
                <a:solidFill>
                  <a:srgbClr val="002060"/>
                </a:solidFill>
              </a:rPr>
              <a:t>nghỉ</a:t>
            </a:r>
            <a:r>
              <a:rPr lang="en-US" sz="2400">
                <a:solidFill>
                  <a:srgbClr val="002060"/>
                </a:solidFill>
              </a:rPr>
              <a:t> </a:t>
            </a:r>
            <a:r>
              <a:rPr lang="en-US" sz="2400" err="1">
                <a:solidFill>
                  <a:srgbClr val="002060"/>
                </a:solidFill>
              </a:rPr>
              <a:t>cuối</a:t>
            </a:r>
            <a:r>
              <a:rPr lang="en-US" sz="2400">
                <a:solidFill>
                  <a:srgbClr val="002060"/>
                </a:solidFill>
              </a:rPr>
              <a:t> </a:t>
            </a:r>
            <a:r>
              <a:rPr lang="en-US" sz="2400" err="1">
                <a:solidFill>
                  <a:srgbClr val="002060"/>
                </a:solidFill>
              </a:rPr>
              <a:t>tuần</a:t>
            </a:r>
            <a:r>
              <a:rPr lang="en-US" sz="2400">
                <a:solidFill>
                  <a:srgbClr val="002060"/>
                </a:solidFill>
              </a:rPr>
              <a:t>……)</a:t>
            </a:r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1228" y="3176504"/>
            <a:ext cx="1606469" cy="106903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2189" y="4486414"/>
            <a:ext cx="1091530" cy="154200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="" xmlns:p14="http://schemas.microsoft.com/office/powerpoint/2010/main" val="1481133923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1600200" y="508337"/>
            <a:ext cx="6498189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000" b="1">
                <a:solidFill>
                  <a:srgbClr val="002060"/>
                </a:solidFill>
                <a:latin typeface="Calibri" panose="020F0502020204030204" pitchFamily="34" charset="0"/>
                <a:cs typeface="Segoe UI Semibold" panose="020B0702040204020203" pitchFamily="34" charset="0"/>
              </a:rPr>
              <a:t>NT9: ĐỐI MẶT VỚI NHỮNG BIẾN ĐỘNG </a:t>
            </a:r>
          </a:p>
          <a:p>
            <a:pPr algn="ctr"/>
            <a:r>
              <a:rPr lang="en-US" sz="3000" b="1">
                <a:solidFill>
                  <a:srgbClr val="002060"/>
                </a:solidFill>
                <a:latin typeface="Calibri" panose="020F0502020204030204" pitchFamily="34" charset="0"/>
                <a:cs typeface="Segoe UI Semibold" panose="020B0702040204020203" pitchFamily="34" charset="0"/>
              </a:rPr>
              <a:t>TRONG CUỘC SỐNG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600" y="556622"/>
            <a:ext cx="1188085" cy="814978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244633"/>
            <a:ext cx="1752600" cy="2609850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1981200" y="2362200"/>
            <a:ext cx="7010400" cy="24929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130000"/>
              </a:lnSpc>
              <a:buFont typeface="Wingdings" panose="05000000000000000000" pitchFamily="2" charset="2"/>
              <a:buChar char="ü"/>
            </a:pPr>
            <a:r>
              <a:rPr lang="en-US" sz="3000" err="1">
                <a:solidFill>
                  <a:srgbClr val="002060"/>
                </a:solidFill>
                <a:latin typeface="Calibri" panose="020F0502020204030204" pitchFamily="34" charset="0"/>
              </a:rPr>
              <a:t>Tính</a:t>
            </a:r>
            <a:r>
              <a:rPr lang="en-US" sz="3000">
                <a:solidFill>
                  <a:srgbClr val="002060"/>
                </a:solidFill>
                <a:latin typeface="Calibri" panose="020F0502020204030204" pitchFamily="34" charset="0"/>
              </a:rPr>
              <a:t> </a:t>
            </a:r>
            <a:r>
              <a:rPr lang="en-US" sz="3000" err="1">
                <a:solidFill>
                  <a:srgbClr val="002060"/>
                </a:solidFill>
                <a:latin typeface="Calibri" panose="020F0502020204030204" pitchFamily="34" charset="0"/>
              </a:rPr>
              <a:t>linh</a:t>
            </a:r>
            <a:r>
              <a:rPr lang="en-US" sz="3000">
                <a:solidFill>
                  <a:srgbClr val="002060"/>
                </a:solidFill>
                <a:latin typeface="Calibri" panose="020F0502020204030204" pitchFamily="34" charset="0"/>
              </a:rPr>
              <a:t> </a:t>
            </a:r>
            <a:r>
              <a:rPr lang="en-US" sz="3000" err="1">
                <a:solidFill>
                  <a:srgbClr val="002060"/>
                </a:solidFill>
                <a:latin typeface="Calibri" panose="020F0502020204030204" pitchFamily="34" charset="0"/>
              </a:rPr>
              <a:t>hoạt</a:t>
            </a:r>
            <a:endParaRPr lang="en-US" sz="3000">
              <a:solidFill>
                <a:srgbClr val="002060"/>
              </a:solidFill>
              <a:latin typeface="Calibri" panose="020F0502020204030204" pitchFamily="34" charset="0"/>
            </a:endParaRPr>
          </a:p>
          <a:p>
            <a:pPr marL="285750" indent="-285750">
              <a:lnSpc>
                <a:spcPct val="130000"/>
              </a:lnSpc>
              <a:buFont typeface="Wingdings" panose="05000000000000000000" pitchFamily="2" charset="2"/>
              <a:buChar char="ü"/>
            </a:pPr>
            <a:r>
              <a:rPr lang="en-US" sz="3000" err="1">
                <a:solidFill>
                  <a:srgbClr val="002060"/>
                </a:solidFill>
                <a:latin typeface="Calibri" panose="020F0502020204030204" pitchFamily="34" charset="0"/>
              </a:rPr>
              <a:t>Tâm</a:t>
            </a:r>
            <a:r>
              <a:rPr lang="en-US" sz="3000">
                <a:solidFill>
                  <a:srgbClr val="002060"/>
                </a:solidFill>
                <a:latin typeface="Calibri" panose="020F0502020204030204" pitchFamily="34" charset="0"/>
              </a:rPr>
              <a:t> </a:t>
            </a:r>
            <a:r>
              <a:rPr lang="en-US" sz="3000" err="1">
                <a:solidFill>
                  <a:srgbClr val="002060"/>
                </a:solidFill>
                <a:latin typeface="Calibri" panose="020F0502020204030204" pitchFamily="34" charset="0"/>
              </a:rPr>
              <a:t>thế</a:t>
            </a:r>
            <a:r>
              <a:rPr lang="en-US" sz="3000">
                <a:solidFill>
                  <a:srgbClr val="002060"/>
                </a:solidFill>
                <a:latin typeface="Calibri" panose="020F0502020204030204" pitchFamily="34" charset="0"/>
              </a:rPr>
              <a:t> </a:t>
            </a:r>
            <a:r>
              <a:rPr lang="en-US" sz="3000" err="1">
                <a:solidFill>
                  <a:srgbClr val="002060"/>
                </a:solidFill>
                <a:latin typeface="Calibri" panose="020F0502020204030204" pitchFamily="34" charset="0"/>
              </a:rPr>
              <a:t>cởi</a:t>
            </a:r>
            <a:r>
              <a:rPr lang="en-US" sz="3000">
                <a:solidFill>
                  <a:srgbClr val="002060"/>
                </a:solidFill>
                <a:latin typeface="Calibri" panose="020F0502020204030204" pitchFamily="34" charset="0"/>
              </a:rPr>
              <a:t> </a:t>
            </a:r>
            <a:r>
              <a:rPr lang="en-US" sz="3000" err="1">
                <a:solidFill>
                  <a:srgbClr val="002060"/>
                </a:solidFill>
                <a:latin typeface="Calibri" panose="020F0502020204030204" pitchFamily="34" charset="0"/>
              </a:rPr>
              <a:t>mở</a:t>
            </a:r>
            <a:endParaRPr lang="en-US" sz="3000">
              <a:solidFill>
                <a:srgbClr val="002060"/>
              </a:solidFill>
              <a:latin typeface="Calibri" panose="020F0502020204030204" pitchFamily="34" charset="0"/>
            </a:endParaRPr>
          </a:p>
          <a:p>
            <a:pPr marL="285750" indent="-285750">
              <a:lnSpc>
                <a:spcPct val="130000"/>
              </a:lnSpc>
              <a:buFont typeface="Wingdings" panose="05000000000000000000" pitchFamily="2" charset="2"/>
              <a:buChar char="ü"/>
            </a:pPr>
            <a:r>
              <a:rPr lang="en-US" sz="3000" err="1">
                <a:solidFill>
                  <a:srgbClr val="002060"/>
                </a:solidFill>
                <a:latin typeface="Calibri" panose="020F0502020204030204" pitchFamily="34" charset="0"/>
              </a:rPr>
              <a:t>Bình</a:t>
            </a:r>
            <a:r>
              <a:rPr lang="en-US" sz="3000">
                <a:solidFill>
                  <a:srgbClr val="002060"/>
                </a:solidFill>
                <a:latin typeface="Calibri" panose="020F0502020204030204" pitchFamily="34" charset="0"/>
              </a:rPr>
              <a:t> </a:t>
            </a:r>
            <a:r>
              <a:rPr lang="en-US" sz="3000" err="1">
                <a:solidFill>
                  <a:srgbClr val="002060"/>
                </a:solidFill>
                <a:latin typeface="Calibri" panose="020F0502020204030204" pitchFamily="34" charset="0"/>
              </a:rPr>
              <a:t>tĩnh</a:t>
            </a:r>
            <a:r>
              <a:rPr lang="en-US" sz="3000">
                <a:solidFill>
                  <a:srgbClr val="002060"/>
                </a:solidFill>
                <a:latin typeface="Calibri" panose="020F0502020204030204" pitchFamily="34" charset="0"/>
              </a:rPr>
              <a:t>, </a:t>
            </a:r>
            <a:r>
              <a:rPr lang="en-US" sz="3000" err="1">
                <a:solidFill>
                  <a:srgbClr val="002060"/>
                </a:solidFill>
                <a:latin typeface="Calibri" panose="020F0502020204030204" pitchFamily="34" charset="0"/>
              </a:rPr>
              <a:t>sáng</a:t>
            </a:r>
            <a:r>
              <a:rPr lang="en-US" sz="3000">
                <a:solidFill>
                  <a:srgbClr val="002060"/>
                </a:solidFill>
                <a:latin typeface="Calibri" panose="020F0502020204030204" pitchFamily="34" charset="0"/>
              </a:rPr>
              <a:t> </a:t>
            </a:r>
            <a:r>
              <a:rPr lang="en-US" sz="3000" err="1">
                <a:solidFill>
                  <a:srgbClr val="002060"/>
                </a:solidFill>
                <a:latin typeface="Calibri" panose="020F0502020204030204" pitchFamily="34" charset="0"/>
              </a:rPr>
              <a:t>suốt</a:t>
            </a:r>
            <a:endParaRPr lang="en-US" sz="3000">
              <a:solidFill>
                <a:srgbClr val="002060"/>
              </a:solidFill>
              <a:latin typeface="Calibri" panose="020F0502020204030204" pitchFamily="34" charset="0"/>
            </a:endParaRPr>
          </a:p>
          <a:p>
            <a:pPr marL="285750" indent="-285750">
              <a:lnSpc>
                <a:spcPct val="130000"/>
              </a:lnSpc>
              <a:buFont typeface="Wingdings" panose="05000000000000000000" pitchFamily="2" charset="2"/>
              <a:buChar char="ü"/>
            </a:pPr>
            <a:r>
              <a:rPr lang="en-US" sz="3000" err="1">
                <a:solidFill>
                  <a:srgbClr val="002060"/>
                </a:solidFill>
                <a:latin typeface="Calibri" panose="020F0502020204030204" pitchFamily="34" charset="0"/>
              </a:rPr>
              <a:t>Hướng</a:t>
            </a:r>
            <a:r>
              <a:rPr lang="en-US" sz="3000">
                <a:solidFill>
                  <a:srgbClr val="002060"/>
                </a:solidFill>
                <a:latin typeface="Calibri" panose="020F0502020204030204" pitchFamily="34" charset="0"/>
              </a:rPr>
              <a:t> </a:t>
            </a:r>
            <a:r>
              <a:rPr lang="en-US" sz="3000" err="1">
                <a:solidFill>
                  <a:srgbClr val="002060"/>
                </a:solidFill>
                <a:latin typeface="Calibri" panose="020F0502020204030204" pitchFamily="34" charset="0"/>
              </a:rPr>
              <a:t>tới</a:t>
            </a:r>
            <a:r>
              <a:rPr lang="en-US" sz="3000">
                <a:solidFill>
                  <a:srgbClr val="002060"/>
                </a:solidFill>
                <a:latin typeface="Calibri" panose="020F0502020204030204" pitchFamily="34" charset="0"/>
              </a:rPr>
              <a:t> “ </a:t>
            </a:r>
            <a:r>
              <a:rPr lang="en-US" sz="3000" b="1" err="1">
                <a:solidFill>
                  <a:srgbClr val="002060"/>
                </a:solidFill>
                <a:latin typeface="Calibri" panose="020F0502020204030204" pitchFamily="34" charset="0"/>
              </a:rPr>
              <a:t>hình</a:t>
            </a:r>
            <a:r>
              <a:rPr lang="en-US" sz="3000" b="1">
                <a:solidFill>
                  <a:srgbClr val="002060"/>
                </a:solidFill>
                <a:latin typeface="Calibri" panose="020F0502020204030204" pitchFamily="34" charset="0"/>
              </a:rPr>
              <a:t> </a:t>
            </a:r>
            <a:r>
              <a:rPr lang="en-US" sz="3000" b="1" err="1">
                <a:solidFill>
                  <a:srgbClr val="002060"/>
                </a:solidFill>
                <a:latin typeface="Calibri" panose="020F0502020204030204" pitchFamily="34" charset="0"/>
              </a:rPr>
              <a:t>ảnh</a:t>
            </a:r>
            <a:r>
              <a:rPr lang="en-US" sz="3000" b="1">
                <a:solidFill>
                  <a:srgbClr val="002060"/>
                </a:solidFill>
                <a:latin typeface="Calibri" panose="020F0502020204030204" pitchFamily="34" charset="0"/>
              </a:rPr>
              <a:t> </a:t>
            </a:r>
            <a:r>
              <a:rPr lang="en-US" sz="3000" b="1" err="1">
                <a:solidFill>
                  <a:srgbClr val="002060"/>
                </a:solidFill>
                <a:latin typeface="Calibri" panose="020F0502020204030204" pitchFamily="34" charset="0"/>
              </a:rPr>
              <a:t>tương</a:t>
            </a:r>
            <a:r>
              <a:rPr lang="en-US" sz="3000" b="1">
                <a:solidFill>
                  <a:srgbClr val="002060"/>
                </a:solidFill>
                <a:latin typeface="Calibri" panose="020F0502020204030204" pitchFamily="34" charset="0"/>
              </a:rPr>
              <a:t> </a:t>
            </a:r>
            <a:r>
              <a:rPr lang="en-US" sz="3000" b="1" err="1">
                <a:solidFill>
                  <a:srgbClr val="002060"/>
                </a:solidFill>
                <a:latin typeface="Calibri" panose="020F0502020204030204" pitchFamily="34" charset="0"/>
              </a:rPr>
              <a:t>lai</a:t>
            </a:r>
            <a:r>
              <a:rPr lang="en-US" sz="3000">
                <a:solidFill>
                  <a:srgbClr val="002060"/>
                </a:solidFill>
                <a:latin typeface="Calibri" panose="020F0502020204030204" pitchFamily="34" charset="0"/>
              </a:rPr>
              <a:t>”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38800" y="1817516"/>
            <a:ext cx="3217889" cy="213360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="" xmlns:p14="http://schemas.microsoft.com/office/powerpoint/2010/main" val="142441176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1981200" y="332601"/>
            <a:ext cx="4428585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000" b="1">
                <a:solidFill>
                  <a:schemeClr val="accent2">
                    <a:lumMod val="50000"/>
                  </a:schemeClr>
                </a:solidFill>
                <a:latin typeface="Calibri" panose="020F0502020204030204" pitchFamily="34" charset="0"/>
                <a:cs typeface="Segoe UI Semibold" panose="020B0702040204020203" pitchFamily="34" charset="0"/>
              </a:rPr>
              <a:t>NT10: QUẢN LÝ THỜI GIAN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2757" y="202111"/>
            <a:ext cx="1188085" cy="814978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53640" y="1017089"/>
            <a:ext cx="2495550" cy="18288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427037" y="1600200"/>
            <a:ext cx="24384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err="1">
                <a:solidFill>
                  <a:srgbClr val="002060"/>
                </a:solidFill>
                <a:latin typeface="Calibri" panose="020F0502020204030204" pitchFamily="34" charset="0"/>
              </a:rPr>
              <a:t>Chủ</a:t>
            </a:r>
            <a:r>
              <a:rPr lang="en-US" sz="2400">
                <a:solidFill>
                  <a:srgbClr val="002060"/>
                </a:solidFill>
                <a:latin typeface="Calibri" panose="020F0502020204030204" pitchFamily="34" charset="0"/>
              </a:rPr>
              <a:t> </a:t>
            </a:r>
            <a:r>
              <a:rPr lang="en-US" sz="2400" err="1">
                <a:solidFill>
                  <a:srgbClr val="002060"/>
                </a:solidFill>
                <a:latin typeface="Calibri" panose="020F0502020204030204" pitchFamily="34" charset="0"/>
              </a:rPr>
              <a:t>động</a:t>
            </a:r>
            <a:r>
              <a:rPr lang="en-US" sz="2400">
                <a:solidFill>
                  <a:srgbClr val="002060"/>
                </a:solidFill>
                <a:latin typeface="Calibri" panose="020F0502020204030204" pitchFamily="34" charset="0"/>
              </a:rPr>
              <a:t> </a:t>
            </a:r>
            <a:r>
              <a:rPr lang="en-US" sz="2400" err="1">
                <a:solidFill>
                  <a:srgbClr val="002060"/>
                </a:solidFill>
                <a:latin typeface="Calibri" panose="020F0502020204030204" pitchFamily="34" charset="0"/>
              </a:rPr>
              <a:t>về</a:t>
            </a:r>
            <a:r>
              <a:rPr lang="en-US" sz="2400">
                <a:solidFill>
                  <a:srgbClr val="002060"/>
                </a:solidFill>
                <a:latin typeface="Calibri" panose="020F0502020204030204" pitchFamily="34" charset="0"/>
              </a:rPr>
              <a:t> </a:t>
            </a:r>
            <a:r>
              <a:rPr lang="en-US" sz="2400" err="1">
                <a:solidFill>
                  <a:srgbClr val="002060"/>
                </a:solidFill>
                <a:latin typeface="Calibri" panose="020F0502020204030204" pitchFamily="34" charset="0"/>
              </a:rPr>
              <a:t>thời</a:t>
            </a:r>
            <a:r>
              <a:rPr lang="en-US" sz="2400">
                <a:solidFill>
                  <a:srgbClr val="002060"/>
                </a:solidFill>
                <a:latin typeface="Calibri" panose="020F0502020204030204" pitchFamily="34" charset="0"/>
              </a:rPr>
              <a:t> </a:t>
            </a:r>
            <a:r>
              <a:rPr lang="en-US" sz="2400" err="1">
                <a:solidFill>
                  <a:srgbClr val="002060"/>
                </a:solidFill>
                <a:latin typeface="Calibri" panose="020F0502020204030204" pitchFamily="34" charset="0"/>
              </a:rPr>
              <a:t>gian</a:t>
            </a:r>
            <a:r>
              <a:rPr lang="en-US" sz="2400">
                <a:solidFill>
                  <a:srgbClr val="002060"/>
                </a:solidFill>
                <a:latin typeface="Calibri" panose="020F0502020204030204" pitchFamily="34" charset="0"/>
              </a:rPr>
              <a:t> </a:t>
            </a:r>
            <a:r>
              <a:rPr lang="en-US" sz="2400" err="1">
                <a:solidFill>
                  <a:srgbClr val="002060"/>
                </a:solidFill>
                <a:latin typeface="Calibri" panose="020F0502020204030204" pitchFamily="34" charset="0"/>
              </a:rPr>
              <a:t>để</a:t>
            </a:r>
            <a:r>
              <a:rPr lang="en-US" sz="2400">
                <a:solidFill>
                  <a:srgbClr val="002060"/>
                </a:solidFill>
                <a:latin typeface="Calibri" panose="020F0502020204030204" pitchFamily="34" charset="0"/>
              </a:rPr>
              <a:t> </a:t>
            </a:r>
            <a:r>
              <a:rPr lang="en-US" sz="2400" err="1">
                <a:solidFill>
                  <a:srgbClr val="002060"/>
                </a:solidFill>
                <a:latin typeface="Calibri" panose="020F0502020204030204" pitchFamily="34" charset="0"/>
              </a:rPr>
              <a:t>thực</a:t>
            </a:r>
            <a:r>
              <a:rPr lang="en-US" sz="2400">
                <a:solidFill>
                  <a:srgbClr val="002060"/>
                </a:solidFill>
                <a:latin typeface="Calibri" panose="020F0502020204030204" pitchFamily="34" charset="0"/>
              </a:rPr>
              <a:t> </a:t>
            </a:r>
            <a:r>
              <a:rPr lang="en-US" sz="2400" err="1">
                <a:solidFill>
                  <a:srgbClr val="002060"/>
                </a:solidFill>
                <a:latin typeface="Calibri" panose="020F0502020204030204" pitchFamily="34" charset="0"/>
              </a:rPr>
              <a:t>hiện</a:t>
            </a:r>
            <a:r>
              <a:rPr lang="en-US" sz="2400">
                <a:solidFill>
                  <a:srgbClr val="002060"/>
                </a:solidFill>
                <a:latin typeface="Calibri" panose="020F0502020204030204" pitchFamily="34" charset="0"/>
              </a:rPr>
              <a:t> </a:t>
            </a:r>
            <a:r>
              <a:rPr lang="en-US" sz="2400" err="1">
                <a:solidFill>
                  <a:srgbClr val="002060"/>
                </a:solidFill>
                <a:latin typeface="Calibri" panose="020F0502020204030204" pitchFamily="34" charset="0"/>
              </a:rPr>
              <a:t>công</a:t>
            </a:r>
            <a:r>
              <a:rPr lang="en-US" sz="2400">
                <a:solidFill>
                  <a:srgbClr val="002060"/>
                </a:solidFill>
                <a:latin typeface="Calibri" panose="020F0502020204030204" pitchFamily="34" charset="0"/>
              </a:rPr>
              <a:t> </a:t>
            </a:r>
            <a:r>
              <a:rPr lang="en-US" sz="2400" err="1">
                <a:solidFill>
                  <a:srgbClr val="002060"/>
                </a:solidFill>
                <a:latin typeface="Calibri" panose="020F0502020204030204" pitchFamily="34" charset="0"/>
              </a:rPr>
              <a:t>việc</a:t>
            </a:r>
            <a:r>
              <a:rPr lang="en-US" sz="2400">
                <a:solidFill>
                  <a:srgbClr val="002060"/>
                </a:solidFill>
                <a:latin typeface="Calibri" panose="020F0502020204030204" pitchFamily="34" charset="0"/>
              </a:rPr>
              <a:t>.</a:t>
            </a:r>
          </a:p>
        </p:txBody>
      </p:sp>
      <p:sp>
        <p:nvSpPr>
          <p:cNvPr id="6" name="Bent Arrow 5"/>
          <p:cNvSpPr/>
          <p:nvPr/>
        </p:nvSpPr>
        <p:spPr>
          <a:xfrm rot="5400000">
            <a:off x="5131371" y="1805061"/>
            <a:ext cx="1014857" cy="1066800"/>
          </a:xfrm>
          <a:prstGeom prst="bentArrow">
            <a:avLst>
              <a:gd name="adj1" fmla="val 25000"/>
              <a:gd name="adj2" fmla="val 25659"/>
              <a:gd name="adj3" fmla="val 25000"/>
              <a:gd name="adj4" fmla="val 43750"/>
            </a:avLst>
          </a:prstGeom>
          <a:ln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3761349" y="2983413"/>
            <a:ext cx="34290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err="1">
                <a:solidFill>
                  <a:srgbClr val="002060"/>
                </a:solidFill>
                <a:latin typeface="Calibri" panose="020F0502020204030204" pitchFamily="34" charset="0"/>
              </a:rPr>
              <a:t>Quản</a:t>
            </a:r>
            <a:r>
              <a:rPr lang="en-US" sz="2400">
                <a:solidFill>
                  <a:srgbClr val="002060"/>
                </a:solidFill>
                <a:latin typeface="Calibri" panose="020F0502020204030204" pitchFamily="34" charset="0"/>
              </a:rPr>
              <a:t> </a:t>
            </a:r>
            <a:r>
              <a:rPr lang="en-US" sz="2400" err="1">
                <a:solidFill>
                  <a:srgbClr val="002060"/>
                </a:solidFill>
                <a:latin typeface="Calibri" panose="020F0502020204030204" pitchFamily="34" charset="0"/>
              </a:rPr>
              <a:t>lý</a:t>
            </a:r>
            <a:r>
              <a:rPr lang="en-US" sz="2400">
                <a:solidFill>
                  <a:srgbClr val="002060"/>
                </a:solidFill>
                <a:latin typeface="Calibri" panose="020F0502020204030204" pitchFamily="34" charset="0"/>
              </a:rPr>
              <a:t> </a:t>
            </a:r>
            <a:r>
              <a:rPr lang="en-US" sz="2400" err="1">
                <a:solidFill>
                  <a:srgbClr val="002060"/>
                </a:solidFill>
                <a:latin typeface="Calibri" panose="020F0502020204030204" pitchFamily="34" charset="0"/>
              </a:rPr>
              <a:t>thời</a:t>
            </a:r>
            <a:r>
              <a:rPr lang="en-US" sz="2400">
                <a:solidFill>
                  <a:srgbClr val="002060"/>
                </a:solidFill>
                <a:latin typeface="Calibri" panose="020F0502020204030204" pitchFamily="34" charset="0"/>
              </a:rPr>
              <a:t> </a:t>
            </a:r>
            <a:r>
              <a:rPr lang="en-US" sz="2400" err="1">
                <a:solidFill>
                  <a:srgbClr val="002060"/>
                </a:solidFill>
                <a:latin typeface="Calibri" panose="020F0502020204030204" pitchFamily="34" charset="0"/>
              </a:rPr>
              <a:t>gian</a:t>
            </a:r>
            <a:r>
              <a:rPr lang="en-US" sz="2400">
                <a:solidFill>
                  <a:srgbClr val="002060"/>
                </a:solidFill>
                <a:latin typeface="Calibri" panose="020F0502020204030204" pitchFamily="34" charset="0"/>
              </a:rPr>
              <a:t> </a:t>
            </a:r>
            <a:r>
              <a:rPr lang="en-US" sz="2400" err="1">
                <a:solidFill>
                  <a:srgbClr val="002060"/>
                </a:solidFill>
                <a:latin typeface="Calibri" panose="020F0502020204030204" pitchFamily="34" charset="0"/>
              </a:rPr>
              <a:t>cá</a:t>
            </a:r>
            <a:r>
              <a:rPr lang="en-US" sz="2400">
                <a:solidFill>
                  <a:srgbClr val="002060"/>
                </a:solidFill>
                <a:latin typeface="Calibri" panose="020F0502020204030204" pitchFamily="34" charset="0"/>
              </a:rPr>
              <a:t> </a:t>
            </a:r>
            <a:r>
              <a:rPr lang="en-US" sz="2400" err="1">
                <a:solidFill>
                  <a:srgbClr val="002060"/>
                </a:solidFill>
                <a:latin typeface="Calibri" panose="020F0502020204030204" pitchFamily="34" charset="0"/>
              </a:rPr>
              <a:t>nhân</a:t>
            </a:r>
            <a:r>
              <a:rPr lang="en-US" sz="2400">
                <a:solidFill>
                  <a:srgbClr val="002060"/>
                </a:solidFill>
                <a:latin typeface="Calibri" panose="020F0502020204030204" pitchFamily="34" charset="0"/>
              </a:rPr>
              <a:t> </a:t>
            </a:r>
            <a:r>
              <a:rPr lang="en-US" sz="2400" err="1">
                <a:solidFill>
                  <a:srgbClr val="002060"/>
                </a:solidFill>
                <a:latin typeface="Calibri" panose="020F0502020204030204" pitchFamily="34" charset="0"/>
              </a:rPr>
              <a:t>đảm</a:t>
            </a:r>
            <a:r>
              <a:rPr lang="en-US" sz="2400">
                <a:solidFill>
                  <a:srgbClr val="002060"/>
                </a:solidFill>
                <a:latin typeface="Calibri" panose="020F0502020204030204" pitchFamily="34" charset="0"/>
              </a:rPr>
              <a:t> </a:t>
            </a:r>
            <a:r>
              <a:rPr lang="en-US" sz="2400" err="1">
                <a:solidFill>
                  <a:srgbClr val="002060"/>
                </a:solidFill>
                <a:latin typeface="Calibri" panose="020F0502020204030204" pitchFamily="34" charset="0"/>
              </a:rPr>
              <a:t>bảo</a:t>
            </a:r>
            <a:r>
              <a:rPr lang="en-US" sz="2400">
                <a:solidFill>
                  <a:srgbClr val="002060"/>
                </a:solidFill>
                <a:latin typeface="Calibri" panose="020F0502020204030204" pitchFamily="34" charset="0"/>
              </a:rPr>
              <a:t> </a:t>
            </a:r>
            <a:r>
              <a:rPr lang="en-US" sz="2400" err="1">
                <a:solidFill>
                  <a:srgbClr val="002060"/>
                </a:solidFill>
                <a:latin typeface="Calibri" panose="020F0502020204030204" pitchFamily="34" charset="0"/>
              </a:rPr>
              <a:t>nguyên</a:t>
            </a:r>
            <a:r>
              <a:rPr lang="en-US" sz="2400">
                <a:solidFill>
                  <a:srgbClr val="002060"/>
                </a:solidFill>
                <a:latin typeface="Calibri" panose="020F0502020204030204" pitchFamily="34" charset="0"/>
              </a:rPr>
              <a:t> </a:t>
            </a:r>
            <a:r>
              <a:rPr lang="en-US" sz="2400" err="1">
                <a:solidFill>
                  <a:srgbClr val="002060"/>
                </a:solidFill>
                <a:latin typeface="Calibri" panose="020F0502020204030204" pitchFamily="34" charset="0"/>
              </a:rPr>
              <a:t>tắc</a:t>
            </a:r>
            <a:r>
              <a:rPr lang="en-US" sz="2400">
                <a:solidFill>
                  <a:srgbClr val="002060"/>
                </a:solidFill>
                <a:latin typeface="Calibri" panose="020F0502020204030204" pitchFamily="34" charset="0"/>
              </a:rPr>
              <a:t> </a:t>
            </a:r>
            <a:r>
              <a:rPr lang="en-US" sz="2400" err="1">
                <a:solidFill>
                  <a:srgbClr val="002060"/>
                </a:solidFill>
                <a:latin typeface="Calibri" panose="020F0502020204030204" pitchFamily="34" charset="0"/>
              </a:rPr>
              <a:t>cân</a:t>
            </a:r>
            <a:r>
              <a:rPr lang="en-US" sz="2400">
                <a:solidFill>
                  <a:srgbClr val="002060"/>
                </a:solidFill>
                <a:latin typeface="Calibri" panose="020F0502020204030204" pitchFamily="34" charset="0"/>
              </a:rPr>
              <a:t> </a:t>
            </a:r>
            <a:r>
              <a:rPr lang="en-US" sz="2400" err="1">
                <a:solidFill>
                  <a:srgbClr val="002060"/>
                </a:solidFill>
                <a:latin typeface="Calibri" panose="020F0502020204030204" pitchFamily="34" charset="0"/>
              </a:rPr>
              <a:t>đối</a:t>
            </a:r>
            <a:r>
              <a:rPr lang="en-US" sz="2400">
                <a:solidFill>
                  <a:srgbClr val="002060"/>
                </a:solidFill>
                <a:latin typeface="Calibri" panose="020F0502020204030204" pitchFamily="34" charset="0"/>
              </a:rPr>
              <a:t> </a:t>
            </a:r>
            <a:r>
              <a:rPr lang="en-US" sz="2400" err="1">
                <a:solidFill>
                  <a:srgbClr val="002060"/>
                </a:solidFill>
                <a:latin typeface="Calibri" panose="020F0502020204030204" pitchFamily="34" charset="0"/>
              </a:rPr>
              <a:t>và</a:t>
            </a:r>
            <a:r>
              <a:rPr lang="en-US" sz="2400">
                <a:solidFill>
                  <a:srgbClr val="002060"/>
                </a:solidFill>
                <a:latin typeface="Calibri" panose="020F0502020204030204" pitchFamily="34" charset="0"/>
              </a:rPr>
              <a:t> </a:t>
            </a:r>
            <a:r>
              <a:rPr lang="en-US" sz="2400" err="1">
                <a:solidFill>
                  <a:srgbClr val="002060"/>
                </a:solidFill>
                <a:latin typeface="Calibri" panose="020F0502020204030204" pitchFamily="34" charset="0"/>
              </a:rPr>
              <a:t>hợp</a:t>
            </a:r>
            <a:r>
              <a:rPr lang="en-US" sz="2400">
                <a:solidFill>
                  <a:srgbClr val="002060"/>
                </a:solidFill>
                <a:latin typeface="Calibri" panose="020F0502020204030204" pitchFamily="34" charset="0"/>
              </a:rPr>
              <a:t> </a:t>
            </a:r>
            <a:r>
              <a:rPr lang="en-US" sz="2400" err="1">
                <a:solidFill>
                  <a:srgbClr val="002060"/>
                </a:solidFill>
                <a:latin typeface="Calibri" panose="020F0502020204030204" pitchFamily="34" charset="0"/>
              </a:rPr>
              <a:t>lý</a:t>
            </a:r>
            <a:r>
              <a:rPr lang="en-US" sz="2400">
                <a:solidFill>
                  <a:srgbClr val="002060"/>
                </a:solidFill>
                <a:latin typeface="Calibri" panose="020F0502020204030204" pitchFamily="34" charset="0"/>
              </a:rPr>
              <a:t>.</a:t>
            </a:r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00900" y="4384209"/>
            <a:ext cx="1447800" cy="1310509"/>
          </a:xfrm>
          <a:prstGeom prst="ellipse">
            <a:avLst/>
          </a:prstGeom>
          <a:ln>
            <a:solidFill>
              <a:schemeClr val="bg1">
                <a:lumMod val="60000"/>
                <a:lumOff val="40000"/>
              </a:schemeClr>
            </a:solidFill>
          </a:ln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 rot="21392386">
            <a:off x="5138759" y="4777151"/>
            <a:ext cx="2010525" cy="1266098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25444" y="5056579"/>
            <a:ext cx="2033858" cy="1276278"/>
          </a:xfrm>
          <a:prstGeom prst="flowChartAlternateProcess">
            <a:avLst/>
          </a:prstGeom>
        </p:spPr>
      </p:pic>
      <p:sp>
        <p:nvSpPr>
          <p:cNvPr id="12" name="Bent Arrow 11"/>
          <p:cNvSpPr/>
          <p:nvPr/>
        </p:nvSpPr>
        <p:spPr>
          <a:xfrm rot="5400000">
            <a:off x="7272593" y="3225216"/>
            <a:ext cx="1014857" cy="1066800"/>
          </a:xfrm>
          <a:prstGeom prst="bentArrow">
            <a:avLst>
              <a:gd name="adj1" fmla="val 25000"/>
              <a:gd name="adj2" fmla="val 25659"/>
              <a:gd name="adj3" fmla="val 25000"/>
              <a:gd name="adj4" fmla="val 43750"/>
            </a:avLst>
          </a:prstGeom>
          <a:ln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pic>
        <p:nvPicPr>
          <p:cNvPr id="14" name="Picture 13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863" y="3672926"/>
            <a:ext cx="2520573" cy="1737274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2312925638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2677051" y="228600"/>
            <a:ext cx="4600426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3000" b="1">
                <a:solidFill>
                  <a:srgbClr val="002060"/>
                </a:solidFill>
                <a:latin typeface="Calibri" panose="020F0502020204030204" pitchFamily="34" charset="0"/>
                <a:cs typeface="Segoe UI Semibold" panose="020B0702040204020203" pitchFamily="34" charset="0"/>
              </a:rPr>
              <a:t>NT11: BIẾT ƯU TIÊN </a:t>
            </a:r>
          </a:p>
          <a:p>
            <a:pPr algn="ctr"/>
            <a:r>
              <a:rPr lang="en-US" sz="3000" b="1">
                <a:solidFill>
                  <a:srgbClr val="002060"/>
                </a:solidFill>
                <a:latin typeface="Calibri" panose="020F0502020204030204" pitchFamily="34" charset="0"/>
                <a:cs typeface="Segoe UI Semibold" panose="020B0702040204020203" pitchFamily="34" charset="0"/>
              </a:rPr>
              <a:t>NHỮNG VIỆC QUAN TRỌNG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6728" y="429285"/>
            <a:ext cx="1188085" cy="814978"/>
          </a:xfrm>
          <a:prstGeom prst="rect">
            <a:avLst/>
          </a:prstGeom>
        </p:spPr>
      </p:pic>
      <p:grpSp>
        <p:nvGrpSpPr>
          <p:cNvPr id="4" name="Group 13"/>
          <p:cNvGrpSpPr>
            <a:grpSpLocks/>
          </p:cNvGrpSpPr>
          <p:nvPr/>
        </p:nvGrpSpPr>
        <p:grpSpPr bwMode="auto">
          <a:xfrm>
            <a:off x="2300450" y="1710458"/>
            <a:ext cx="5662828" cy="558038"/>
            <a:chOff x="2646900" y="1209266"/>
            <a:chExt cx="4463797" cy="558038"/>
          </a:xfrm>
        </p:grpSpPr>
        <p:sp>
          <p:nvSpPr>
            <p:cNvPr id="5" name="Rounded Rectangle 4"/>
            <p:cNvSpPr/>
            <p:nvPr/>
          </p:nvSpPr>
          <p:spPr>
            <a:xfrm>
              <a:off x="2646900" y="1219200"/>
              <a:ext cx="3923206" cy="548104"/>
            </a:xfrm>
            <a:prstGeom prst="roundRect">
              <a:avLst>
                <a:gd name="adj" fmla="val 50000"/>
              </a:avLst>
            </a:prstGeom>
            <a:solidFill>
              <a:schemeClr val="tx1"/>
            </a:solidFill>
            <a:ln w="3175">
              <a:solidFill>
                <a:schemeClr val="tx1">
                  <a:lumMod val="85000"/>
                </a:schemeClr>
              </a:solidFill>
              <a:prstDash val="solid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solidFill>
                  <a:srgbClr val="777777"/>
                </a:solidFill>
              </a:endParaRPr>
            </a:p>
          </p:txBody>
        </p:sp>
        <p:sp>
          <p:nvSpPr>
            <p:cNvPr id="6" name="TextBox 12"/>
            <p:cNvSpPr txBox="1">
              <a:spLocks noChangeArrowheads="1"/>
            </p:cNvSpPr>
            <p:nvPr/>
          </p:nvSpPr>
          <p:spPr bwMode="auto">
            <a:xfrm>
              <a:off x="3176101" y="1209266"/>
              <a:ext cx="3934596" cy="5232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r>
                <a:rPr lang="en-US" altLang="en-US" sz="2800" b="1" err="1">
                  <a:solidFill>
                    <a:srgbClr val="2E95C0"/>
                  </a:solidFill>
                </a:rPr>
                <a:t>Nhận</a:t>
              </a:r>
              <a:r>
                <a:rPr lang="en-US" altLang="en-US" sz="2800" b="1">
                  <a:solidFill>
                    <a:srgbClr val="2E95C0"/>
                  </a:solidFill>
                </a:rPr>
                <a:t> </a:t>
              </a:r>
              <a:r>
                <a:rPr lang="en-US" altLang="en-US" sz="2800" b="1" err="1">
                  <a:solidFill>
                    <a:srgbClr val="2E95C0"/>
                  </a:solidFill>
                </a:rPr>
                <a:t>thức</a:t>
              </a:r>
              <a:r>
                <a:rPr lang="en-US" altLang="en-US" sz="2800" b="1">
                  <a:solidFill>
                    <a:srgbClr val="2E95C0"/>
                  </a:solidFill>
                </a:rPr>
                <a:t> </a:t>
              </a:r>
              <a:r>
                <a:rPr lang="en-US" altLang="en-US" sz="2800" b="1" err="1">
                  <a:solidFill>
                    <a:srgbClr val="2E95C0"/>
                  </a:solidFill>
                </a:rPr>
                <a:t>chiến</a:t>
              </a:r>
              <a:r>
                <a:rPr lang="en-US" altLang="en-US" sz="2800" b="1">
                  <a:solidFill>
                    <a:srgbClr val="2E95C0"/>
                  </a:solidFill>
                </a:rPr>
                <a:t> </a:t>
              </a:r>
              <a:r>
                <a:rPr lang="en-US" altLang="en-US" sz="2800" b="1" err="1">
                  <a:solidFill>
                    <a:srgbClr val="2E95C0"/>
                  </a:solidFill>
                </a:rPr>
                <a:t>lược</a:t>
              </a:r>
              <a:endParaRPr lang="en-US" altLang="en-US" sz="2800" b="1">
                <a:solidFill>
                  <a:srgbClr val="2E95C0"/>
                </a:solidFill>
              </a:endParaRPr>
            </a:p>
          </p:txBody>
        </p:sp>
      </p:grpSp>
      <p:sp>
        <p:nvSpPr>
          <p:cNvPr id="8" name="Folded Corner 7"/>
          <p:cNvSpPr/>
          <p:nvPr/>
        </p:nvSpPr>
        <p:spPr>
          <a:xfrm>
            <a:off x="338297" y="3212075"/>
            <a:ext cx="1820380" cy="2564423"/>
          </a:xfrm>
          <a:prstGeom prst="foldedCorner">
            <a:avLst/>
          </a:prstGeom>
          <a:solidFill>
            <a:srgbClr val="00B0F0"/>
          </a:solidFill>
          <a:ln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00B0F0"/>
              </a:solidFill>
            </a:endParaRPr>
          </a:p>
        </p:txBody>
      </p:sp>
      <p:sp>
        <p:nvSpPr>
          <p:cNvPr id="9" name="Folded Corner 8"/>
          <p:cNvSpPr/>
          <p:nvPr/>
        </p:nvSpPr>
        <p:spPr>
          <a:xfrm>
            <a:off x="2581580" y="3226777"/>
            <a:ext cx="1820380" cy="2564423"/>
          </a:xfrm>
          <a:prstGeom prst="foldedCorner">
            <a:avLst/>
          </a:prstGeom>
          <a:solidFill>
            <a:srgbClr val="00B0F0"/>
          </a:solidFill>
          <a:ln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00B0F0"/>
              </a:solidFill>
            </a:endParaRPr>
          </a:p>
        </p:txBody>
      </p:sp>
      <p:sp>
        <p:nvSpPr>
          <p:cNvPr id="10" name="Folded Corner 9"/>
          <p:cNvSpPr/>
          <p:nvPr/>
        </p:nvSpPr>
        <p:spPr>
          <a:xfrm>
            <a:off x="4824864" y="3212075"/>
            <a:ext cx="1820380" cy="2564423"/>
          </a:xfrm>
          <a:prstGeom prst="foldedCorner">
            <a:avLst/>
          </a:prstGeom>
          <a:solidFill>
            <a:srgbClr val="00B0F0"/>
          </a:solidFill>
          <a:ln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00B0F0"/>
              </a:solidFill>
            </a:endParaRPr>
          </a:p>
        </p:txBody>
      </p:sp>
      <p:sp>
        <p:nvSpPr>
          <p:cNvPr id="11" name="Folded Corner 10"/>
          <p:cNvSpPr/>
          <p:nvPr/>
        </p:nvSpPr>
        <p:spPr>
          <a:xfrm>
            <a:off x="7018820" y="3200400"/>
            <a:ext cx="1820380" cy="2564423"/>
          </a:xfrm>
          <a:prstGeom prst="foldedCorner">
            <a:avLst/>
          </a:prstGeom>
          <a:solidFill>
            <a:srgbClr val="00B0F0"/>
          </a:solidFill>
          <a:ln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00B0F0"/>
              </a:solidFill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338297" y="3354826"/>
            <a:ext cx="1820379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err="1">
                <a:solidFill>
                  <a:srgbClr val="002060"/>
                </a:solidFill>
              </a:rPr>
              <a:t>Quyết</a:t>
            </a:r>
            <a:r>
              <a:rPr lang="en-US" sz="2400">
                <a:solidFill>
                  <a:srgbClr val="002060"/>
                </a:solidFill>
              </a:rPr>
              <a:t> </a:t>
            </a:r>
            <a:r>
              <a:rPr lang="en-US" sz="2400" err="1">
                <a:solidFill>
                  <a:srgbClr val="002060"/>
                </a:solidFill>
              </a:rPr>
              <a:t>định</a:t>
            </a:r>
            <a:r>
              <a:rPr lang="en-US" sz="2400">
                <a:solidFill>
                  <a:srgbClr val="002060"/>
                </a:solidFill>
              </a:rPr>
              <a:t> </a:t>
            </a:r>
            <a:r>
              <a:rPr lang="en-US" sz="2400" err="1">
                <a:solidFill>
                  <a:srgbClr val="002060"/>
                </a:solidFill>
              </a:rPr>
              <a:t>dựa</a:t>
            </a:r>
            <a:r>
              <a:rPr lang="en-US" sz="2400">
                <a:solidFill>
                  <a:srgbClr val="002060"/>
                </a:solidFill>
              </a:rPr>
              <a:t> </a:t>
            </a:r>
            <a:r>
              <a:rPr lang="en-US" sz="2400" err="1">
                <a:solidFill>
                  <a:srgbClr val="002060"/>
                </a:solidFill>
              </a:rPr>
              <a:t>trên</a:t>
            </a:r>
            <a:r>
              <a:rPr lang="en-US" sz="2400">
                <a:solidFill>
                  <a:srgbClr val="002060"/>
                </a:solidFill>
              </a:rPr>
              <a:t> </a:t>
            </a:r>
            <a:r>
              <a:rPr lang="en-US" sz="2400" err="1">
                <a:solidFill>
                  <a:srgbClr val="002060"/>
                </a:solidFill>
              </a:rPr>
              <a:t>suy</a:t>
            </a:r>
            <a:r>
              <a:rPr lang="en-US" sz="2400">
                <a:solidFill>
                  <a:srgbClr val="002060"/>
                </a:solidFill>
              </a:rPr>
              <a:t> </a:t>
            </a:r>
            <a:r>
              <a:rPr lang="en-US" sz="2400" err="1">
                <a:solidFill>
                  <a:srgbClr val="002060"/>
                </a:solidFill>
              </a:rPr>
              <a:t>tính</a:t>
            </a:r>
            <a:r>
              <a:rPr lang="en-US" sz="2400">
                <a:solidFill>
                  <a:srgbClr val="002060"/>
                </a:solidFill>
              </a:rPr>
              <a:t> </a:t>
            </a:r>
            <a:r>
              <a:rPr lang="en-US" sz="2400" err="1">
                <a:solidFill>
                  <a:srgbClr val="002060"/>
                </a:solidFill>
              </a:rPr>
              <a:t>cho</a:t>
            </a:r>
            <a:r>
              <a:rPr lang="en-US" sz="2400">
                <a:solidFill>
                  <a:srgbClr val="002060"/>
                </a:solidFill>
              </a:rPr>
              <a:t> </a:t>
            </a:r>
          </a:p>
          <a:p>
            <a:pPr algn="ctr"/>
            <a:r>
              <a:rPr lang="en-US" sz="2400" err="1">
                <a:solidFill>
                  <a:srgbClr val="002060"/>
                </a:solidFill>
              </a:rPr>
              <a:t>tương</a:t>
            </a:r>
            <a:r>
              <a:rPr lang="en-US" sz="2400">
                <a:solidFill>
                  <a:srgbClr val="002060"/>
                </a:solidFill>
              </a:rPr>
              <a:t> </a:t>
            </a:r>
            <a:r>
              <a:rPr lang="en-US" sz="2400" err="1">
                <a:solidFill>
                  <a:srgbClr val="002060"/>
                </a:solidFill>
              </a:rPr>
              <a:t>lai</a:t>
            </a:r>
            <a:endParaRPr lang="en-US" sz="2400">
              <a:solidFill>
                <a:srgbClr val="002060"/>
              </a:solidFill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2532252" y="3389677"/>
            <a:ext cx="1820379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err="1">
                <a:solidFill>
                  <a:srgbClr val="002060"/>
                </a:solidFill>
              </a:rPr>
              <a:t>Việc</a:t>
            </a:r>
            <a:r>
              <a:rPr lang="en-US" sz="2400">
                <a:solidFill>
                  <a:srgbClr val="002060"/>
                </a:solidFill>
              </a:rPr>
              <a:t> </a:t>
            </a:r>
            <a:r>
              <a:rPr lang="en-US" sz="2400" err="1">
                <a:solidFill>
                  <a:srgbClr val="002060"/>
                </a:solidFill>
              </a:rPr>
              <a:t>quan</a:t>
            </a:r>
            <a:r>
              <a:rPr lang="en-US" sz="2400">
                <a:solidFill>
                  <a:srgbClr val="002060"/>
                </a:solidFill>
              </a:rPr>
              <a:t> </a:t>
            </a:r>
            <a:r>
              <a:rPr lang="en-US" sz="2400" err="1">
                <a:solidFill>
                  <a:srgbClr val="002060"/>
                </a:solidFill>
              </a:rPr>
              <a:t>trọng</a:t>
            </a:r>
            <a:r>
              <a:rPr lang="en-US" sz="2400">
                <a:solidFill>
                  <a:srgbClr val="002060"/>
                </a:solidFill>
              </a:rPr>
              <a:t> </a:t>
            </a:r>
            <a:r>
              <a:rPr lang="en-US" sz="2400" err="1">
                <a:solidFill>
                  <a:srgbClr val="002060"/>
                </a:solidFill>
              </a:rPr>
              <a:t>được</a:t>
            </a:r>
            <a:r>
              <a:rPr lang="en-US" sz="2400">
                <a:solidFill>
                  <a:srgbClr val="002060"/>
                </a:solidFill>
              </a:rPr>
              <a:t> </a:t>
            </a:r>
            <a:r>
              <a:rPr lang="en-US" sz="2400" err="1">
                <a:solidFill>
                  <a:srgbClr val="002060"/>
                </a:solidFill>
              </a:rPr>
              <a:t>ưu</a:t>
            </a:r>
            <a:r>
              <a:rPr lang="en-US" sz="2400">
                <a:solidFill>
                  <a:srgbClr val="002060"/>
                </a:solidFill>
              </a:rPr>
              <a:t> </a:t>
            </a:r>
            <a:r>
              <a:rPr lang="en-US" sz="2400" err="1">
                <a:solidFill>
                  <a:srgbClr val="002060"/>
                </a:solidFill>
              </a:rPr>
              <a:t>tiên</a:t>
            </a:r>
            <a:r>
              <a:rPr lang="en-US" sz="2400">
                <a:solidFill>
                  <a:srgbClr val="002060"/>
                </a:solidFill>
              </a:rPr>
              <a:t> </a:t>
            </a:r>
            <a:r>
              <a:rPr lang="en-US" sz="2400" err="1">
                <a:solidFill>
                  <a:srgbClr val="002060"/>
                </a:solidFill>
              </a:rPr>
              <a:t>làm</a:t>
            </a:r>
            <a:r>
              <a:rPr lang="en-US" sz="2400">
                <a:solidFill>
                  <a:srgbClr val="002060"/>
                </a:solidFill>
              </a:rPr>
              <a:t>  </a:t>
            </a:r>
            <a:r>
              <a:rPr lang="en-US" sz="2400" err="1">
                <a:solidFill>
                  <a:srgbClr val="002060"/>
                </a:solidFill>
              </a:rPr>
              <a:t>trước</a:t>
            </a:r>
            <a:endParaRPr lang="en-US" sz="2400">
              <a:solidFill>
                <a:srgbClr val="002060"/>
              </a:solidFill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4775534" y="3493325"/>
            <a:ext cx="1820379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err="1">
                <a:solidFill>
                  <a:srgbClr val="002060"/>
                </a:solidFill>
              </a:rPr>
              <a:t>Đo</a:t>
            </a:r>
            <a:r>
              <a:rPr lang="en-US" sz="2400">
                <a:solidFill>
                  <a:srgbClr val="002060"/>
                </a:solidFill>
              </a:rPr>
              <a:t> </a:t>
            </a:r>
            <a:r>
              <a:rPr lang="en-US" sz="2400" err="1">
                <a:solidFill>
                  <a:srgbClr val="002060"/>
                </a:solidFill>
              </a:rPr>
              <a:t>lường</a:t>
            </a:r>
            <a:r>
              <a:rPr lang="en-US" sz="2400">
                <a:solidFill>
                  <a:srgbClr val="002060"/>
                </a:solidFill>
              </a:rPr>
              <a:t> </a:t>
            </a:r>
            <a:r>
              <a:rPr lang="en-US" sz="2400" err="1">
                <a:solidFill>
                  <a:srgbClr val="002060"/>
                </a:solidFill>
              </a:rPr>
              <a:t>thông</a:t>
            </a:r>
            <a:r>
              <a:rPr lang="en-US" sz="2400">
                <a:solidFill>
                  <a:srgbClr val="002060"/>
                </a:solidFill>
              </a:rPr>
              <a:t> qua </a:t>
            </a:r>
            <a:r>
              <a:rPr lang="en-US" sz="2400" err="1">
                <a:solidFill>
                  <a:srgbClr val="002060"/>
                </a:solidFill>
              </a:rPr>
              <a:t>giả</a:t>
            </a:r>
            <a:r>
              <a:rPr lang="en-US" sz="2400">
                <a:solidFill>
                  <a:srgbClr val="002060"/>
                </a:solidFill>
              </a:rPr>
              <a:t> </a:t>
            </a:r>
            <a:r>
              <a:rPr lang="en-US" sz="2400" err="1">
                <a:solidFill>
                  <a:srgbClr val="002060"/>
                </a:solidFill>
              </a:rPr>
              <a:t>định</a:t>
            </a:r>
            <a:r>
              <a:rPr lang="en-US" sz="2400">
                <a:solidFill>
                  <a:srgbClr val="002060"/>
                </a:solidFill>
              </a:rPr>
              <a:t>.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7018821" y="3493324"/>
            <a:ext cx="1820379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err="1">
                <a:solidFill>
                  <a:srgbClr val="002060"/>
                </a:solidFill>
              </a:rPr>
              <a:t>Làm</a:t>
            </a:r>
            <a:r>
              <a:rPr lang="en-US" sz="2400">
                <a:solidFill>
                  <a:srgbClr val="002060"/>
                </a:solidFill>
              </a:rPr>
              <a:t> </a:t>
            </a:r>
            <a:r>
              <a:rPr lang="en-US" sz="2400" err="1">
                <a:solidFill>
                  <a:srgbClr val="002060"/>
                </a:solidFill>
              </a:rPr>
              <a:t>đúng</a:t>
            </a:r>
            <a:r>
              <a:rPr lang="en-US" sz="2400">
                <a:solidFill>
                  <a:srgbClr val="002060"/>
                </a:solidFill>
              </a:rPr>
              <a:t>, </a:t>
            </a:r>
            <a:r>
              <a:rPr lang="en-US" sz="2400" err="1">
                <a:solidFill>
                  <a:srgbClr val="002060"/>
                </a:solidFill>
              </a:rPr>
              <a:t>làm</a:t>
            </a:r>
            <a:r>
              <a:rPr lang="en-US" sz="2400">
                <a:solidFill>
                  <a:srgbClr val="002060"/>
                </a:solidFill>
              </a:rPr>
              <a:t> </a:t>
            </a:r>
            <a:r>
              <a:rPr lang="en-US" sz="2400" err="1">
                <a:solidFill>
                  <a:srgbClr val="002060"/>
                </a:solidFill>
              </a:rPr>
              <a:t>đủ</a:t>
            </a:r>
            <a:r>
              <a:rPr lang="en-US" sz="2400">
                <a:solidFill>
                  <a:srgbClr val="002060"/>
                </a:solidFill>
              </a:rPr>
              <a:t> </a:t>
            </a:r>
            <a:r>
              <a:rPr lang="en-US" sz="2400" err="1">
                <a:solidFill>
                  <a:srgbClr val="002060"/>
                </a:solidFill>
              </a:rPr>
              <a:t>ngay</a:t>
            </a:r>
            <a:r>
              <a:rPr lang="en-US" sz="2400">
                <a:solidFill>
                  <a:srgbClr val="002060"/>
                </a:solidFill>
              </a:rPr>
              <a:t> </a:t>
            </a:r>
            <a:r>
              <a:rPr lang="en-US" sz="2400" err="1">
                <a:solidFill>
                  <a:srgbClr val="002060"/>
                </a:solidFill>
              </a:rPr>
              <a:t>từ</a:t>
            </a:r>
            <a:r>
              <a:rPr lang="en-US" sz="2400">
                <a:solidFill>
                  <a:srgbClr val="002060"/>
                </a:solidFill>
              </a:rPr>
              <a:t> </a:t>
            </a:r>
            <a:r>
              <a:rPr lang="en-US" sz="2400" err="1">
                <a:solidFill>
                  <a:srgbClr val="002060"/>
                </a:solidFill>
              </a:rPr>
              <a:t>đầu</a:t>
            </a:r>
            <a:endParaRPr lang="en-US" sz="240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770008141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lum/>
          </a:blip>
          <a:srcRect/>
          <a:stretch>
            <a:fillRect t="2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2133600" y="232258"/>
            <a:ext cx="617220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000" b="1">
                <a:solidFill>
                  <a:schemeClr val="accent2">
                    <a:lumMod val="50000"/>
                  </a:schemeClr>
                </a:solidFill>
                <a:latin typeface="Calibri" panose="020F0502020204030204" pitchFamily="34" charset="0"/>
                <a:cs typeface="Segoe UI Semibold" panose="020B0702040204020203" pitchFamily="34" charset="0"/>
              </a:rPr>
              <a:t>NT12: LUÔN SUY NGHĨ TÍCH CỰC </a:t>
            </a:r>
          </a:p>
          <a:p>
            <a:pPr algn="ctr"/>
            <a:r>
              <a:rPr lang="en-US" sz="3000" b="1">
                <a:solidFill>
                  <a:schemeClr val="accent2">
                    <a:lumMod val="50000"/>
                  </a:schemeClr>
                </a:solidFill>
                <a:latin typeface="Calibri" panose="020F0502020204030204" pitchFamily="34" charset="0"/>
                <a:cs typeface="Segoe UI Semibold" panose="020B0702040204020203" pitchFamily="34" charset="0"/>
              </a:rPr>
              <a:t>TRONG MỌI HÀNH ĐỘNG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3115" y="332601"/>
            <a:ext cx="1188085" cy="814978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 rot="1024746">
            <a:off x="2743200" y="3505200"/>
            <a:ext cx="1066800" cy="1411458"/>
          </a:xfrm>
          <a:prstGeom prst="ellipse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200" y="3352800"/>
            <a:ext cx="2562225" cy="227753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" name="TextBox 4"/>
          <p:cNvSpPr txBox="1"/>
          <p:nvPr/>
        </p:nvSpPr>
        <p:spPr>
          <a:xfrm>
            <a:off x="1485900" y="1368362"/>
            <a:ext cx="7162800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Ø"/>
            </a:pPr>
            <a:r>
              <a:rPr lang="en-US" sz="2400" err="1">
                <a:solidFill>
                  <a:srgbClr val="002060"/>
                </a:solidFill>
              </a:rPr>
              <a:t>Nhìn</a:t>
            </a:r>
            <a:r>
              <a:rPr lang="en-US" sz="2400">
                <a:solidFill>
                  <a:srgbClr val="002060"/>
                </a:solidFill>
              </a:rPr>
              <a:t> </a:t>
            </a:r>
            <a:r>
              <a:rPr lang="en-US" sz="2400" err="1">
                <a:solidFill>
                  <a:srgbClr val="002060"/>
                </a:solidFill>
              </a:rPr>
              <a:t>nhận</a:t>
            </a:r>
            <a:r>
              <a:rPr lang="en-US" sz="2400">
                <a:solidFill>
                  <a:srgbClr val="002060"/>
                </a:solidFill>
              </a:rPr>
              <a:t> </a:t>
            </a:r>
            <a:r>
              <a:rPr lang="en-US" sz="2400" err="1">
                <a:solidFill>
                  <a:srgbClr val="002060"/>
                </a:solidFill>
              </a:rPr>
              <a:t>vấn</a:t>
            </a:r>
            <a:r>
              <a:rPr lang="en-US" sz="2400">
                <a:solidFill>
                  <a:srgbClr val="002060"/>
                </a:solidFill>
              </a:rPr>
              <a:t> </a:t>
            </a:r>
            <a:r>
              <a:rPr lang="en-US" sz="2400" err="1">
                <a:solidFill>
                  <a:srgbClr val="002060"/>
                </a:solidFill>
              </a:rPr>
              <a:t>đề</a:t>
            </a:r>
            <a:r>
              <a:rPr lang="en-US" sz="2400">
                <a:solidFill>
                  <a:srgbClr val="002060"/>
                </a:solidFill>
              </a:rPr>
              <a:t> </a:t>
            </a:r>
            <a:r>
              <a:rPr lang="en-US" sz="2400" err="1">
                <a:solidFill>
                  <a:srgbClr val="002060"/>
                </a:solidFill>
              </a:rPr>
              <a:t>theo</a:t>
            </a:r>
            <a:r>
              <a:rPr lang="en-US" sz="2400">
                <a:solidFill>
                  <a:srgbClr val="002060"/>
                </a:solidFill>
              </a:rPr>
              <a:t> </a:t>
            </a:r>
            <a:r>
              <a:rPr lang="en-US" sz="2400" err="1">
                <a:solidFill>
                  <a:srgbClr val="002060"/>
                </a:solidFill>
              </a:rPr>
              <a:t>cách</a:t>
            </a:r>
            <a:r>
              <a:rPr lang="en-US" sz="2400">
                <a:solidFill>
                  <a:srgbClr val="002060"/>
                </a:solidFill>
              </a:rPr>
              <a:t> </a:t>
            </a:r>
            <a:r>
              <a:rPr lang="en-US" sz="2400" err="1">
                <a:solidFill>
                  <a:srgbClr val="002060"/>
                </a:solidFill>
              </a:rPr>
              <a:t>tích</a:t>
            </a:r>
            <a:r>
              <a:rPr lang="en-US" sz="2400">
                <a:solidFill>
                  <a:srgbClr val="002060"/>
                </a:solidFill>
              </a:rPr>
              <a:t> </a:t>
            </a:r>
            <a:r>
              <a:rPr lang="en-US" sz="2400" err="1">
                <a:solidFill>
                  <a:srgbClr val="002060"/>
                </a:solidFill>
              </a:rPr>
              <a:t>cực</a:t>
            </a:r>
            <a:r>
              <a:rPr lang="en-US" sz="2400">
                <a:solidFill>
                  <a:srgbClr val="002060"/>
                </a:solidFill>
              </a:rPr>
              <a:t> </a:t>
            </a:r>
            <a:r>
              <a:rPr lang="en-US" sz="2400" err="1">
                <a:solidFill>
                  <a:srgbClr val="002060"/>
                </a:solidFill>
              </a:rPr>
              <a:t>nhất</a:t>
            </a:r>
            <a:r>
              <a:rPr lang="en-US" sz="2400">
                <a:solidFill>
                  <a:srgbClr val="002060"/>
                </a:solidFill>
              </a:rPr>
              <a:t> </a:t>
            </a:r>
            <a:r>
              <a:rPr lang="en-US" sz="2400" err="1">
                <a:solidFill>
                  <a:srgbClr val="002060"/>
                </a:solidFill>
              </a:rPr>
              <a:t>có</a:t>
            </a:r>
            <a:r>
              <a:rPr lang="en-US" sz="2400">
                <a:solidFill>
                  <a:srgbClr val="002060"/>
                </a:solidFill>
              </a:rPr>
              <a:t> </a:t>
            </a:r>
            <a:r>
              <a:rPr lang="en-US" sz="2400" err="1">
                <a:solidFill>
                  <a:srgbClr val="002060"/>
                </a:solidFill>
              </a:rPr>
              <a:t>thể</a:t>
            </a:r>
            <a:r>
              <a:rPr lang="en-US" sz="2400">
                <a:solidFill>
                  <a:srgbClr val="002060"/>
                </a:solidFill>
              </a:rPr>
              <a:t>.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en-US" sz="2400" err="1">
                <a:solidFill>
                  <a:srgbClr val="002060"/>
                </a:solidFill>
              </a:rPr>
              <a:t>Kiểm</a:t>
            </a:r>
            <a:r>
              <a:rPr lang="en-US" sz="2400">
                <a:solidFill>
                  <a:srgbClr val="002060"/>
                </a:solidFill>
              </a:rPr>
              <a:t> </a:t>
            </a:r>
            <a:r>
              <a:rPr lang="en-US" sz="2400" err="1">
                <a:solidFill>
                  <a:srgbClr val="002060"/>
                </a:solidFill>
              </a:rPr>
              <a:t>soát</a:t>
            </a:r>
            <a:r>
              <a:rPr lang="en-US" sz="2400">
                <a:solidFill>
                  <a:srgbClr val="002060"/>
                </a:solidFill>
              </a:rPr>
              <a:t> </a:t>
            </a:r>
            <a:r>
              <a:rPr lang="en-US" sz="2400" err="1">
                <a:solidFill>
                  <a:srgbClr val="002060"/>
                </a:solidFill>
              </a:rPr>
              <a:t>cảm</a:t>
            </a:r>
            <a:r>
              <a:rPr lang="en-US" sz="2400">
                <a:solidFill>
                  <a:srgbClr val="002060"/>
                </a:solidFill>
              </a:rPr>
              <a:t> </a:t>
            </a:r>
            <a:r>
              <a:rPr lang="en-US" sz="2400" err="1">
                <a:solidFill>
                  <a:srgbClr val="002060"/>
                </a:solidFill>
              </a:rPr>
              <a:t>xúc</a:t>
            </a:r>
            <a:r>
              <a:rPr lang="en-US" sz="2400">
                <a:solidFill>
                  <a:srgbClr val="002060"/>
                </a:solidFill>
              </a:rPr>
              <a:t> </a:t>
            </a:r>
            <a:r>
              <a:rPr lang="en-US" sz="2400" err="1">
                <a:solidFill>
                  <a:srgbClr val="002060"/>
                </a:solidFill>
              </a:rPr>
              <a:t>bản</a:t>
            </a:r>
            <a:r>
              <a:rPr lang="en-US" sz="2400">
                <a:solidFill>
                  <a:srgbClr val="002060"/>
                </a:solidFill>
              </a:rPr>
              <a:t> </a:t>
            </a:r>
            <a:r>
              <a:rPr lang="en-US" sz="2400" err="1">
                <a:solidFill>
                  <a:srgbClr val="002060"/>
                </a:solidFill>
              </a:rPr>
              <a:t>thân</a:t>
            </a:r>
            <a:r>
              <a:rPr lang="en-US" sz="2400">
                <a:solidFill>
                  <a:srgbClr val="002060"/>
                </a:solidFill>
              </a:rPr>
              <a:t> </a:t>
            </a:r>
            <a:r>
              <a:rPr lang="en-US" sz="2400" err="1">
                <a:solidFill>
                  <a:srgbClr val="002060"/>
                </a:solidFill>
              </a:rPr>
              <a:t>mọi</a:t>
            </a:r>
            <a:r>
              <a:rPr lang="en-US" sz="2400">
                <a:solidFill>
                  <a:srgbClr val="002060"/>
                </a:solidFill>
              </a:rPr>
              <a:t> </a:t>
            </a:r>
            <a:r>
              <a:rPr lang="en-US" sz="2400" err="1">
                <a:solidFill>
                  <a:srgbClr val="002060"/>
                </a:solidFill>
              </a:rPr>
              <a:t>nơi</a:t>
            </a:r>
            <a:r>
              <a:rPr lang="en-US" sz="2400">
                <a:solidFill>
                  <a:srgbClr val="002060"/>
                </a:solidFill>
              </a:rPr>
              <a:t> </a:t>
            </a:r>
            <a:r>
              <a:rPr lang="en-US" sz="2400" err="1">
                <a:solidFill>
                  <a:srgbClr val="002060"/>
                </a:solidFill>
              </a:rPr>
              <a:t>và</a:t>
            </a:r>
            <a:r>
              <a:rPr lang="en-US" sz="2400">
                <a:solidFill>
                  <a:srgbClr val="002060"/>
                </a:solidFill>
              </a:rPr>
              <a:t> </a:t>
            </a:r>
            <a:r>
              <a:rPr lang="en-US" sz="2400" err="1">
                <a:solidFill>
                  <a:srgbClr val="002060"/>
                </a:solidFill>
              </a:rPr>
              <a:t>mọi</a:t>
            </a:r>
            <a:r>
              <a:rPr lang="en-US" sz="2400">
                <a:solidFill>
                  <a:srgbClr val="002060"/>
                </a:solidFill>
              </a:rPr>
              <a:t> </a:t>
            </a:r>
            <a:r>
              <a:rPr lang="en-US" sz="2400" err="1">
                <a:solidFill>
                  <a:srgbClr val="002060"/>
                </a:solidFill>
              </a:rPr>
              <a:t>lúc</a:t>
            </a:r>
            <a:r>
              <a:rPr lang="en-US" sz="2400">
                <a:solidFill>
                  <a:srgbClr val="002060"/>
                </a:solidFill>
              </a:rPr>
              <a:t>.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en-US" sz="2400" err="1">
                <a:solidFill>
                  <a:srgbClr val="002060"/>
                </a:solidFill>
              </a:rPr>
              <a:t>Nhìn</a:t>
            </a:r>
            <a:r>
              <a:rPr lang="en-US" sz="2400">
                <a:solidFill>
                  <a:srgbClr val="002060"/>
                </a:solidFill>
              </a:rPr>
              <a:t> </a:t>
            </a:r>
            <a:r>
              <a:rPr lang="en-US" sz="2400" err="1">
                <a:solidFill>
                  <a:srgbClr val="002060"/>
                </a:solidFill>
              </a:rPr>
              <a:t>nhận</a:t>
            </a:r>
            <a:r>
              <a:rPr lang="en-US" sz="2400">
                <a:solidFill>
                  <a:srgbClr val="002060"/>
                </a:solidFill>
              </a:rPr>
              <a:t> </a:t>
            </a:r>
            <a:r>
              <a:rPr lang="en-US" sz="2400" err="1">
                <a:solidFill>
                  <a:srgbClr val="002060"/>
                </a:solidFill>
              </a:rPr>
              <a:t>vấn</a:t>
            </a:r>
            <a:r>
              <a:rPr lang="en-US" sz="2400">
                <a:solidFill>
                  <a:srgbClr val="002060"/>
                </a:solidFill>
              </a:rPr>
              <a:t> </a:t>
            </a:r>
            <a:r>
              <a:rPr lang="en-US" sz="2400" err="1">
                <a:solidFill>
                  <a:srgbClr val="002060"/>
                </a:solidFill>
              </a:rPr>
              <a:t>đề</a:t>
            </a:r>
            <a:r>
              <a:rPr lang="en-US" sz="2400">
                <a:solidFill>
                  <a:srgbClr val="002060"/>
                </a:solidFill>
              </a:rPr>
              <a:t> </a:t>
            </a:r>
            <a:r>
              <a:rPr lang="en-US" sz="2400" err="1">
                <a:solidFill>
                  <a:srgbClr val="002060"/>
                </a:solidFill>
              </a:rPr>
              <a:t>trên</a:t>
            </a:r>
            <a:r>
              <a:rPr lang="en-US" sz="2400">
                <a:solidFill>
                  <a:srgbClr val="002060"/>
                </a:solidFill>
              </a:rPr>
              <a:t> 2 </a:t>
            </a:r>
            <a:r>
              <a:rPr lang="en-US" sz="2400" err="1">
                <a:solidFill>
                  <a:srgbClr val="002060"/>
                </a:solidFill>
              </a:rPr>
              <a:t>phương</a:t>
            </a:r>
            <a:r>
              <a:rPr lang="en-US" sz="2400">
                <a:solidFill>
                  <a:srgbClr val="002060"/>
                </a:solidFill>
              </a:rPr>
              <a:t> </a:t>
            </a:r>
            <a:r>
              <a:rPr lang="en-US" sz="2400" err="1">
                <a:solidFill>
                  <a:srgbClr val="002060"/>
                </a:solidFill>
              </a:rPr>
              <a:t>diện</a:t>
            </a:r>
            <a:r>
              <a:rPr lang="en-US" sz="2400">
                <a:solidFill>
                  <a:srgbClr val="002060"/>
                </a:solidFill>
              </a:rPr>
              <a:t>: </a:t>
            </a:r>
            <a:r>
              <a:rPr lang="en-US" sz="2400" err="1">
                <a:solidFill>
                  <a:srgbClr val="002060"/>
                </a:solidFill>
              </a:rPr>
              <a:t>Khách</a:t>
            </a:r>
            <a:r>
              <a:rPr lang="en-US" sz="2400">
                <a:solidFill>
                  <a:srgbClr val="002060"/>
                </a:solidFill>
              </a:rPr>
              <a:t> </a:t>
            </a:r>
            <a:r>
              <a:rPr lang="en-US" sz="2400" err="1">
                <a:solidFill>
                  <a:srgbClr val="002060"/>
                </a:solidFill>
              </a:rPr>
              <a:t>quan</a:t>
            </a:r>
            <a:r>
              <a:rPr lang="en-US" sz="2400">
                <a:solidFill>
                  <a:srgbClr val="002060"/>
                </a:solidFill>
              </a:rPr>
              <a:t> - </a:t>
            </a:r>
            <a:r>
              <a:rPr lang="en-US" sz="2400" err="1">
                <a:solidFill>
                  <a:srgbClr val="002060"/>
                </a:solidFill>
              </a:rPr>
              <a:t>Chủ</a:t>
            </a:r>
            <a:r>
              <a:rPr lang="en-US" sz="2400">
                <a:solidFill>
                  <a:srgbClr val="002060"/>
                </a:solidFill>
              </a:rPr>
              <a:t> </a:t>
            </a:r>
            <a:r>
              <a:rPr lang="en-US" sz="2400" err="1">
                <a:solidFill>
                  <a:srgbClr val="002060"/>
                </a:solidFill>
              </a:rPr>
              <a:t>quan</a:t>
            </a:r>
            <a:r>
              <a:rPr lang="en-US" sz="2400">
                <a:solidFill>
                  <a:srgbClr val="002060"/>
                </a:solidFill>
              </a:rPr>
              <a:t>. </a:t>
            </a:r>
            <a:r>
              <a:rPr lang="en-US" sz="2400" err="1">
                <a:solidFill>
                  <a:srgbClr val="002060"/>
                </a:solidFill>
              </a:rPr>
              <a:t>Hạn</a:t>
            </a:r>
            <a:r>
              <a:rPr lang="en-US" sz="2400">
                <a:solidFill>
                  <a:srgbClr val="002060"/>
                </a:solidFill>
              </a:rPr>
              <a:t> </a:t>
            </a:r>
            <a:r>
              <a:rPr lang="en-US" sz="2400" err="1">
                <a:solidFill>
                  <a:srgbClr val="002060"/>
                </a:solidFill>
              </a:rPr>
              <a:t>chế</a:t>
            </a:r>
            <a:r>
              <a:rPr lang="en-US" sz="2400">
                <a:solidFill>
                  <a:srgbClr val="002060"/>
                </a:solidFill>
              </a:rPr>
              <a:t> </a:t>
            </a:r>
            <a:r>
              <a:rPr lang="en-US" sz="2400" err="1">
                <a:solidFill>
                  <a:srgbClr val="002060"/>
                </a:solidFill>
              </a:rPr>
              <a:t>đưa</a:t>
            </a:r>
            <a:r>
              <a:rPr lang="en-US" sz="2400">
                <a:solidFill>
                  <a:srgbClr val="002060"/>
                </a:solidFill>
              </a:rPr>
              <a:t> </a:t>
            </a:r>
            <a:r>
              <a:rPr lang="en-US" sz="2400" err="1">
                <a:solidFill>
                  <a:srgbClr val="002060"/>
                </a:solidFill>
              </a:rPr>
              <a:t>ra</a:t>
            </a:r>
            <a:r>
              <a:rPr lang="en-US" sz="2400">
                <a:solidFill>
                  <a:srgbClr val="002060"/>
                </a:solidFill>
              </a:rPr>
              <a:t> </a:t>
            </a:r>
            <a:r>
              <a:rPr lang="en-US" sz="2400" err="1">
                <a:solidFill>
                  <a:srgbClr val="002060"/>
                </a:solidFill>
              </a:rPr>
              <a:t>vấn</a:t>
            </a:r>
            <a:r>
              <a:rPr lang="en-US" sz="2400">
                <a:solidFill>
                  <a:srgbClr val="002060"/>
                </a:solidFill>
              </a:rPr>
              <a:t> </a:t>
            </a:r>
            <a:r>
              <a:rPr lang="en-US" sz="2400" err="1">
                <a:solidFill>
                  <a:srgbClr val="002060"/>
                </a:solidFill>
              </a:rPr>
              <a:t>đề</a:t>
            </a:r>
            <a:r>
              <a:rPr lang="en-US" sz="2400">
                <a:solidFill>
                  <a:srgbClr val="002060"/>
                </a:solidFill>
              </a:rPr>
              <a:t> </a:t>
            </a:r>
            <a:r>
              <a:rPr lang="en-US" sz="2400" err="1">
                <a:solidFill>
                  <a:srgbClr val="002060"/>
                </a:solidFill>
              </a:rPr>
              <a:t>khách</a:t>
            </a:r>
            <a:r>
              <a:rPr lang="en-US" sz="2400">
                <a:solidFill>
                  <a:srgbClr val="002060"/>
                </a:solidFill>
              </a:rPr>
              <a:t> </a:t>
            </a:r>
            <a:r>
              <a:rPr lang="en-US" sz="2400" err="1">
                <a:solidFill>
                  <a:srgbClr val="002060"/>
                </a:solidFill>
              </a:rPr>
              <a:t>quan</a:t>
            </a:r>
            <a:r>
              <a:rPr lang="en-US" sz="2400">
                <a:solidFill>
                  <a:srgbClr val="002060"/>
                </a:solidFill>
              </a:rPr>
              <a:t>.</a:t>
            </a:r>
          </a:p>
        </p:txBody>
      </p:sp>
      <p:sp>
        <p:nvSpPr>
          <p:cNvPr id="6" name="Oval 5"/>
          <p:cNvSpPr/>
          <p:nvPr/>
        </p:nvSpPr>
        <p:spPr>
          <a:xfrm>
            <a:off x="4114800" y="3305208"/>
            <a:ext cx="1371600" cy="1266792"/>
          </a:xfrm>
          <a:prstGeom prst="ellipse">
            <a:avLst/>
          </a:prstGeom>
          <a:ln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TextBox 9"/>
          <p:cNvSpPr txBox="1"/>
          <p:nvPr/>
        </p:nvSpPr>
        <p:spPr>
          <a:xfrm>
            <a:off x="4114800" y="3626154"/>
            <a:ext cx="14478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err="1">
                <a:solidFill>
                  <a:srgbClr val="002060"/>
                </a:solidFill>
                <a:latin typeface="Calibri" panose="020F0502020204030204" pitchFamily="34" charset="0"/>
              </a:rPr>
              <a:t>Vấn</a:t>
            </a:r>
            <a:r>
              <a:rPr lang="en-US" sz="3200">
                <a:solidFill>
                  <a:srgbClr val="002060"/>
                </a:solidFill>
                <a:latin typeface="Calibri" panose="020F0502020204030204" pitchFamily="34" charset="0"/>
              </a:rPr>
              <a:t> </a:t>
            </a:r>
            <a:r>
              <a:rPr lang="en-US" sz="3200" err="1">
                <a:solidFill>
                  <a:srgbClr val="002060"/>
                </a:solidFill>
                <a:latin typeface="Calibri" panose="020F0502020204030204" pitchFamily="34" charset="0"/>
              </a:rPr>
              <a:t>đề</a:t>
            </a:r>
            <a:endParaRPr lang="en-US" sz="3200">
              <a:solidFill>
                <a:srgbClr val="002060"/>
              </a:solidFill>
              <a:latin typeface="Calibri" panose="020F0502020204030204" pitchFamily="34" charset="0"/>
            </a:endParaRPr>
          </a:p>
        </p:txBody>
      </p:sp>
      <p:sp>
        <p:nvSpPr>
          <p:cNvPr id="12" name="Oval 11"/>
          <p:cNvSpPr/>
          <p:nvPr/>
        </p:nvSpPr>
        <p:spPr>
          <a:xfrm>
            <a:off x="4132385" y="5286408"/>
            <a:ext cx="1371600" cy="1266792"/>
          </a:xfrm>
          <a:prstGeom prst="ellipse">
            <a:avLst/>
          </a:prstGeom>
          <a:ln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Oval 12"/>
          <p:cNvSpPr/>
          <p:nvPr/>
        </p:nvSpPr>
        <p:spPr>
          <a:xfrm>
            <a:off x="6705600" y="5210208"/>
            <a:ext cx="1371600" cy="1266792"/>
          </a:xfrm>
          <a:prstGeom prst="ellipse">
            <a:avLst/>
          </a:prstGeom>
          <a:ln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Oval 13"/>
          <p:cNvSpPr/>
          <p:nvPr/>
        </p:nvSpPr>
        <p:spPr>
          <a:xfrm>
            <a:off x="6629400" y="3290175"/>
            <a:ext cx="1371600" cy="1266792"/>
          </a:xfrm>
          <a:prstGeom prst="ellipse">
            <a:avLst/>
          </a:prstGeom>
          <a:ln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TextBox 14"/>
          <p:cNvSpPr txBox="1"/>
          <p:nvPr/>
        </p:nvSpPr>
        <p:spPr>
          <a:xfrm>
            <a:off x="4343400" y="5368288"/>
            <a:ext cx="144780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err="1">
                <a:solidFill>
                  <a:srgbClr val="002060"/>
                </a:solidFill>
                <a:latin typeface="Calibri" panose="020F0502020204030204" pitchFamily="34" charset="0"/>
              </a:rPr>
              <a:t>Hoàn</a:t>
            </a:r>
            <a:r>
              <a:rPr lang="en-US" sz="3200">
                <a:solidFill>
                  <a:srgbClr val="002060"/>
                </a:solidFill>
                <a:latin typeface="Calibri" panose="020F0502020204030204" pitchFamily="34" charset="0"/>
              </a:rPr>
              <a:t> </a:t>
            </a:r>
            <a:r>
              <a:rPr lang="en-US" sz="3200" err="1">
                <a:solidFill>
                  <a:srgbClr val="002060"/>
                </a:solidFill>
                <a:latin typeface="Calibri" panose="020F0502020204030204" pitchFamily="34" charset="0"/>
              </a:rPr>
              <a:t>cảnh</a:t>
            </a:r>
            <a:endParaRPr lang="en-US" sz="3200">
              <a:solidFill>
                <a:srgbClr val="002060"/>
              </a:solidFill>
              <a:latin typeface="Calibri" panose="020F0502020204030204" pitchFamily="34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6705600" y="5304995"/>
            <a:ext cx="144780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err="1">
                <a:solidFill>
                  <a:srgbClr val="002060"/>
                </a:solidFill>
                <a:latin typeface="Calibri" panose="020F0502020204030204" pitchFamily="34" charset="0"/>
              </a:rPr>
              <a:t>Thử</a:t>
            </a:r>
            <a:r>
              <a:rPr lang="en-US" sz="3200">
                <a:solidFill>
                  <a:srgbClr val="002060"/>
                </a:solidFill>
                <a:latin typeface="Calibri" panose="020F0502020204030204" pitchFamily="34" charset="0"/>
              </a:rPr>
              <a:t> </a:t>
            </a:r>
            <a:r>
              <a:rPr lang="en-US" sz="3200" err="1">
                <a:solidFill>
                  <a:srgbClr val="002060"/>
                </a:solidFill>
                <a:latin typeface="Calibri" panose="020F0502020204030204" pitchFamily="34" charset="0"/>
              </a:rPr>
              <a:t>thách</a:t>
            </a:r>
            <a:endParaRPr lang="en-US" sz="3200">
              <a:solidFill>
                <a:srgbClr val="002060"/>
              </a:solidFill>
              <a:latin typeface="Calibri" panose="020F0502020204030204" pitchFamily="34" charset="0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6701497" y="3620274"/>
            <a:ext cx="14478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err="1">
                <a:solidFill>
                  <a:srgbClr val="002060"/>
                </a:solidFill>
                <a:latin typeface="Calibri" panose="020F0502020204030204" pitchFamily="34" charset="0"/>
              </a:rPr>
              <a:t>Cơ</a:t>
            </a:r>
            <a:r>
              <a:rPr lang="en-US" sz="3200">
                <a:solidFill>
                  <a:srgbClr val="002060"/>
                </a:solidFill>
                <a:latin typeface="Calibri" panose="020F0502020204030204" pitchFamily="34" charset="0"/>
              </a:rPr>
              <a:t> </a:t>
            </a:r>
            <a:r>
              <a:rPr lang="en-US" sz="3200" err="1">
                <a:solidFill>
                  <a:srgbClr val="002060"/>
                </a:solidFill>
                <a:latin typeface="Calibri" panose="020F0502020204030204" pitchFamily="34" charset="0"/>
              </a:rPr>
              <a:t>hội</a:t>
            </a:r>
            <a:endParaRPr lang="en-US" sz="3200">
              <a:solidFill>
                <a:srgbClr val="002060"/>
              </a:solidFill>
              <a:latin typeface="Calibri" panose="020F0502020204030204" pitchFamily="34" charset="0"/>
            </a:endParaRPr>
          </a:p>
        </p:txBody>
      </p:sp>
      <p:sp>
        <p:nvSpPr>
          <p:cNvPr id="18" name="Isosceles Triangle 17"/>
          <p:cNvSpPr/>
          <p:nvPr/>
        </p:nvSpPr>
        <p:spPr>
          <a:xfrm rot="10800000">
            <a:off x="4591050" y="4724400"/>
            <a:ext cx="419100" cy="317791"/>
          </a:xfrm>
          <a:prstGeom prst="triangle">
            <a:avLst/>
          </a:prstGeom>
          <a:solidFill>
            <a:srgbClr val="00B0F0"/>
          </a:solidFill>
          <a:ln w="3175"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Isosceles Triangle 18"/>
          <p:cNvSpPr/>
          <p:nvPr/>
        </p:nvSpPr>
        <p:spPr>
          <a:xfrm>
            <a:off x="7215847" y="4651754"/>
            <a:ext cx="419100" cy="317791"/>
          </a:xfrm>
          <a:prstGeom prst="triangle">
            <a:avLst/>
          </a:prstGeom>
          <a:solidFill>
            <a:srgbClr val="00B0F0"/>
          </a:solidFill>
          <a:ln w="3175"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1" name="Isosceles Triangle 20"/>
          <p:cNvSpPr/>
          <p:nvPr/>
        </p:nvSpPr>
        <p:spPr>
          <a:xfrm rot="5400000">
            <a:off x="5857142" y="5640437"/>
            <a:ext cx="419100" cy="317791"/>
          </a:xfrm>
          <a:prstGeom prst="triangle">
            <a:avLst/>
          </a:prstGeom>
          <a:solidFill>
            <a:srgbClr val="00B0F0"/>
          </a:solidFill>
          <a:ln w="3175"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3503887204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30"/>
          <p:cNvGrpSpPr>
            <a:grpSpLocks/>
          </p:cNvGrpSpPr>
          <p:nvPr/>
        </p:nvGrpSpPr>
        <p:grpSpPr bwMode="auto">
          <a:xfrm>
            <a:off x="461801" y="1550489"/>
            <a:ext cx="1243013" cy="2643158"/>
            <a:chOff x="2924113" y="1603686"/>
            <a:chExt cx="1243272" cy="2643307"/>
          </a:xfrm>
        </p:grpSpPr>
        <p:grpSp>
          <p:nvGrpSpPr>
            <p:cNvPr id="10" name="Group 3"/>
            <p:cNvGrpSpPr>
              <a:grpSpLocks/>
            </p:cNvGrpSpPr>
            <p:nvPr/>
          </p:nvGrpSpPr>
          <p:grpSpPr bwMode="auto">
            <a:xfrm>
              <a:off x="3228976" y="3661201"/>
              <a:ext cx="594171" cy="585792"/>
              <a:chOff x="3074886" y="3687527"/>
              <a:chExt cx="855305" cy="843242"/>
            </a:xfrm>
          </p:grpSpPr>
          <p:sp>
            <p:nvSpPr>
              <p:cNvPr id="12" name="Oval 11"/>
              <p:cNvSpPr/>
              <p:nvPr/>
            </p:nvSpPr>
            <p:spPr>
              <a:xfrm>
                <a:off x="3074886" y="3687527"/>
                <a:ext cx="855305" cy="843242"/>
              </a:xfrm>
              <a:prstGeom prst="ellipse">
                <a:avLst/>
              </a:prstGeom>
              <a:solidFill>
                <a:srgbClr val="2E95C0"/>
              </a:solidFill>
              <a:ln w="3175" cap="flat" cmpd="sng" algn="ctr">
                <a:noFill/>
                <a:prstDash val="solid"/>
              </a:ln>
              <a:effectLst/>
            </p:spPr>
            <p:txBody>
              <a:bodyPr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srgbClr val="777777"/>
                  </a:solidFill>
                  <a:effectLst/>
                  <a:uLnTx/>
                  <a:uFillTx/>
                  <a:latin typeface="Arial"/>
                  <a:ea typeface="+mn-ea"/>
                  <a:cs typeface="+mn-cs"/>
                </a:endParaRPr>
              </a:p>
            </p:txBody>
          </p:sp>
          <p:sp>
            <p:nvSpPr>
              <p:cNvPr id="13" name="Oval 12"/>
              <p:cNvSpPr/>
              <p:nvPr/>
            </p:nvSpPr>
            <p:spPr>
              <a:xfrm>
                <a:off x="3184597" y="3797226"/>
                <a:ext cx="594276" cy="596052"/>
              </a:xfrm>
              <a:prstGeom prst="ellipse">
                <a:avLst/>
              </a:prstGeom>
              <a:noFill/>
              <a:ln w="19050" cap="flat" cmpd="sng" algn="ctr">
                <a:solidFill>
                  <a:srgbClr val="FFFFFF"/>
                </a:solidFill>
                <a:prstDash val="solid"/>
              </a:ln>
              <a:effectLst/>
            </p:spPr>
            <p:txBody>
              <a:bodyPr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srgbClr val="777777"/>
                  </a:solidFill>
                  <a:effectLst/>
                  <a:uLnTx/>
                  <a:uFillTx/>
                  <a:latin typeface="Arial"/>
                  <a:ea typeface="+mn-ea"/>
                  <a:cs typeface="+mn-cs"/>
                </a:endParaRPr>
              </a:p>
            </p:txBody>
          </p:sp>
        </p:grpSp>
        <p:sp>
          <p:nvSpPr>
            <p:cNvPr id="11" name="Teardrop 10"/>
            <p:cNvSpPr/>
            <p:nvPr/>
          </p:nvSpPr>
          <p:spPr>
            <a:xfrm rot="8111378">
              <a:off x="2924113" y="1603686"/>
              <a:ext cx="1243272" cy="1243083"/>
            </a:xfrm>
            <a:prstGeom prst="teardrop">
              <a:avLst>
                <a:gd name="adj" fmla="val 137338"/>
              </a:avLst>
            </a:prstGeom>
            <a:solidFill>
              <a:srgbClr val="2E95C0"/>
            </a:solidFill>
            <a:ln w="76200" cap="flat" cmpd="sng" algn="ctr">
              <a:solidFill>
                <a:srgbClr val="FFFFFF"/>
              </a:solidFill>
              <a:prstDash val="solid"/>
            </a:ln>
            <a:effectLst>
              <a:outerShdw blurRad="63500" sx="102000" sy="102000" algn="ctr" rotWithShape="0">
                <a:prstClr val="black">
                  <a:alpha val="40000"/>
                </a:prstClr>
              </a:outerShdw>
            </a:effectLst>
          </p:spPr>
          <p:txBody>
            <a:bodyPr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>
                <a:ln>
                  <a:noFill/>
                </a:ln>
                <a:solidFill>
                  <a:srgbClr val="777777"/>
                </a:solidFill>
                <a:effectLst/>
                <a:uLnTx/>
                <a:uFillTx/>
                <a:latin typeface="Arial"/>
                <a:ea typeface="+mn-ea"/>
                <a:cs typeface="+mn-cs"/>
              </a:endParaRPr>
            </a:p>
          </p:txBody>
        </p:sp>
      </p:grpSp>
      <p:sp>
        <p:nvSpPr>
          <p:cNvPr id="14" name="TextBox 13"/>
          <p:cNvSpPr txBox="1"/>
          <p:nvPr/>
        </p:nvSpPr>
        <p:spPr>
          <a:xfrm>
            <a:off x="626107" y="1818052"/>
            <a:ext cx="9144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>
                <a:solidFill>
                  <a:schemeClr val="tx2"/>
                </a:solidFill>
              </a:rPr>
              <a:t>P3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403348" y="2216813"/>
            <a:ext cx="6781800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000">
                <a:latin typeface="Segoe UI Semibold" panose="020B0702040204020203" pitchFamily="34" charset="0"/>
                <a:cs typeface="Segoe UI Semibold" panose="020B0702040204020203" pitchFamily="34" charset="0"/>
              </a:rPr>
              <a:t>PHƯƠNG PHÁP </a:t>
            </a:r>
          </a:p>
          <a:p>
            <a:pPr algn="ctr"/>
            <a:r>
              <a:rPr lang="en-US" sz="3000">
                <a:latin typeface="Segoe UI Semibold" panose="020B0702040204020203" pitchFamily="34" charset="0"/>
                <a:cs typeface="Segoe UI Semibold" panose="020B0702040204020203" pitchFamily="34" charset="0"/>
              </a:rPr>
              <a:t>QUẢN LÝ MỤC TIÊU VÀ THỜI GIAN HIỆU QUẢ</a:t>
            </a:r>
          </a:p>
        </p:txBody>
      </p:sp>
      <p:pic>
        <p:nvPicPr>
          <p:cNvPr id="16" name="Picture 1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00205" y="1143000"/>
            <a:ext cx="1188085" cy="814978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3636653578"/>
      </p:ext>
    </p:extLst>
  </p:cSld>
  <p:clrMapOvr>
    <a:masterClrMapping/>
  </p:clrMapOvr>
  <p:transition>
    <p:fade/>
  </p:transition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85800" y="370757"/>
            <a:ext cx="7849236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800100" lvl="1" indent="-342900" algn="ctr">
              <a:buAutoNum type="arabicPeriod"/>
            </a:pPr>
            <a:r>
              <a:rPr lang="en-US" sz="3000">
                <a:latin typeface="Segoe UI Semibold" panose="020B0702040204020203" pitchFamily="34" charset="0"/>
                <a:cs typeface="Segoe UI Semibold" panose="020B0702040204020203" pitchFamily="34" charset="0"/>
              </a:rPr>
              <a:t>CÂU CHUYỆN VỀ </a:t>
            </a:r>
          </a:p>
          <a:p>
            <a:pPr lvl="1" algn="ctr"/>
            <a:r>
              <a:rPr lang="en-US" sz="3000">
                <a:latin typeface="Segoe UI Semibold" panose="020B0702040204020203" pitchFamily="34" charset="0"/>
                <a:cs typeface="Segoe UI Semibold" panose="020B0702040204020203" pitchFamily="34" charset="0"/>
              </a:rPr>
              <a:t>“NGÂN HÀNG THỜI GIAN”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600" y="471100"/>
            <a:ext cx="1188085" cy="81497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991" y="1905000"/>
            <a:ext cx="2719388" cy="1612417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2741210" y="1752600"/>
            <a:ext cx="6021790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§"/>
            </a:pPr>
            <a:r>
              <a:rPr lang="en-US" sz="2400" err="1"/>
              <a:t>Buổi</a:t>
            </a:r>
            <a:r>
              <a:rPr lang="en-US" sz="2400"/>
              <a:t> </a:t>
            </a:r>
            <a:r>
              <a:rPr lang="en-US" sz="2400" err="1"/>
              <a:t>sáng</a:t>
            </a:r>
            <a:r>
              <a:rPr lang="en-US" sz="2400"/>
              <a:t> NH </a:t>
            </a:r>
            <a:r>
              <a:rPr lang="en-US" sz="2400" err="1"/>
              <a:t>cung</a:t>
            </a:r>
            <a:r>
              <a:rPr lang="en-US" sz="2400"/>
              <a:t> </a:t>
            </a:r>
            <a:r>
              <a:rPr lang="en-US" sz="2400" err="1"/>
              <a:t>cấp</a:t>
            </a:r>
            <a:r>
              <a:rPr lang="en-US" sz="2400"/>
              <a:t> </a:t>
            </a:r>
            <a:r>
              <a:rPr lang="en-US" sz="2400" err="1"/>
              <a:t>vào</a:t>
            </a:r>
            <a:r>
              <a:rPr lang="en-US" sz="2400"/>
              <a:t> </a:t>
            </a:r>
            <a:r>
              <a:rPr lang="en-US" sz="2400" err="1"/>
              <a:t>tài</a:t>
            </a:r>
            <a:r>
              <a:rPr lang="en-US" sz="2400"/>
              <a:t> </a:t>
            </a:r>
            <a:r>
              <a:rPr lang="en-US" sz="2400" err="1"/>
              <a:t>khoản</a:t>
            </a:r>
            <a:r>
              <a:rPr lang="en-US" sz="2400"/>
              <a:t> </a:t>
            </a:r>
            <a:r>
              <a:rPr lang="en-US" sz="2400" err="1"/>
              <a:t>cho</a:t>
            </a:r>
            <a:r>
              <a:rPr lang="en-US" sz="2400"/>
              <a:t> </a:t>
            </a:r>
            <a:r>
              <a:rPr lang="en-US" sz="2400" err="1"/>
              <a:t>mỗi</a:t>
            </a:r>
            <a:r>
              <a:rPr lang="en-US" sz="2400"/>
              <a:t> </a:t>
            </a:r>
            <a:r>
              <a:rPr lang="en-US" sz="2400" err="1"/>
              <a:t>người</a:t>
            </a:r>
            <a:r>
              <a:rPr lang="en-US" sz="2400"/>
              <a:t> 85,000 VNĐ;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en-US" sz="2400" err="1"/>
              <a:t>Số</a:t>
            </a:r>
            <a:r>
              <a:rPr lang="en-US" sz="2400"/>
              <a:t> </a:t>
            </a:r>
            <a:r>
              <a:rPr lang="en-US" sz="2400" err="1"/>
              <a:t>dư</a:t>
            </a:r>
            <a:r>
              <a:rPr lang="en-US" sz="2400"/>
              <a:t> </a:t>
            </a:r>
            <a:r>
              <a:rPr lang="en-US" sz="2400" err="1"/>
              <a:t>tài</a:t>
            </a:r>
            <a:r>
              <a:rPr lang="en-US" sz="2400"/>
              <a:t> </a:t>
            </a:r>
            <a:r>
              <a:rPr lang="en-US" sz="2400" err="1"/>
              <a:t>khoản</a:t>
            </a:r>
            <a:r>
              <a:rPr lang="en-US" sz="2400"/>
              <a:t> </a:t>
            </a:r>
            <a:r>
              <a:rPr lang="en-US" sz="2400" err="1"/>
              <a:t>không</a:t>
            </a:r>
            <a:r>
              <a:rPr lang="en-US" sz="2400"/>
              <a:t> </a:t>
            </a:r>
            <a:r>
              <a:rPr lang="en-US" sz="2400" err="1"/>
              <a:t>được</a:t>
            </a:r>
            <a:r>
              <a:rPr lang="en-US" sz="2400"/>
              <a:t> </a:t>
            </a:r>
            <a:r>
              <a:rPr lang="en-US" sz="2400" err="1"/>
              <a:t>phép</a:t>
            </a:r>
            <a:r>
              <a:rPr lang="en-US" sz="2400"/>
              <a:t> </a:t>
            </a:r>
            <a:r>
              <a:rPr lang="en-US" sz="2400" err="1"/>
              <a:t>chuyển</a:t>
            </a:r>
            <a:r>
              <a:rPr lang="en-US" sz="2400"/>
              <a:t> </a:t>
            </a:r>
            <a:r>
              <a:rPr lang="en-US" sz="2400" err="1"/>
              <a:t>từ</a:t>
            </a:r>
            <a:r>
              <a:rPr lang="en-US" sz="2400"/>
              <a:t> </a:t>
            </a:r>
            <a:r>
              <a:rPr lang="en-US" sz="2400" err="1"/>
              <a:t>ngày</a:t>
            </a:r>
            <a:r>
              <a:rPr lang="en-US" sz="2400"/>
              <a:t> </a:t>
            </a:r>
            <a:r>
              <a:rPr lang="en-US" sz="2400" err="1"/>
              <a:t>này</a:t>
            </a:r>
            <a:r>
              <a:rPr lang="en-US" sz="2400"/>
              <a:t> qua </a:t>
            </a:r>
            <a:r>
              <a:rPr lang="en-US" sz="2400" err="1"/>
              <a:t>ngày</a:t>
            </a:r>
            <a:r>
              <a:rPr lang="en-US" sz="2400"/>
              <a:t> </a:t>
            </a:r>
            <a:r>
              <a:rPr lang="en-US" sz="2400" err="1"/>
              <a:t>khác</a:t>
            </a:r>
            <a:r>
              <a:rPr lang="en-US" sz="2400"/>
              <a:t>;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en-US" sz="2400" err="1"/>
              <a:t>Cuối</a:t>
            </a:r>
            <a:r>
              <a:rPr lang="en-US" sz="2400"/>
              <a:t> </a:t>
            </a:r>
            <a:r>
              <a:rPr lang="en-US" sz="2400" err="1"/>
              <a:t>ngày</a:t>
            </a:r>
            <a:r>
              <a:rPr lang="en-US" sz="2400"/>
              <a:t>, </a:t>
            </a:r>
            <a:r>
              <a:rPr lang="en-US" sz="2400" err="1"/>
              <a:t>toàn</a:t>
            </a:r>
            <a:r>
              <a:rPr lang="en-US" sz="2400"/>
              <a:t> </a:t>
            </a:r>
            <a:r>
              <a:rPr lang="en-US" sz="2400" err="1"/>
              <a:t>bộ</a:t>
            </a:r>
            <a:r>
              <a:rPr lang="en-US" sz="2400"/>
              <a:t> </a:t>
            </a:r>
            <a:r>
              <a:rPr lang="en-US" sz="2400" err="1"/>
              <a:t>số</a:t>
            </a:r>
            <a:r>
              <a:rPr lang="en-US" sz="2400"/>
              <a:t> </a:t>
            </a:r>
            <a:r>
              <a:rPr lang="en-US" sz="2400" err="1"/>
              <a:t>dư</a:t>
            </a:r>
            <a:r>
              <a:rPr lang="en-US" sz="2400"/>
              <a:t> </a:t>
            </a:r>
            <a:r>
              <a:rPr lang="en-US" sz="2400" err="1"/>
              <a:t>tài</a:t>
            </a:r>
            <a:r>
              <a:rPr lang="en-US" sz="2400"/>
              <a:t> </a:t>
            </a:r>
            <a:r>
              <a:rPr lang="en-US" sz="2400" err="1"/>
              <a:t>khoản</a:t>
            </a:r>
            <a:r>
              <a:rPr lang="en-US" sz="2400"/>
              <a:t> </a:t>
            </a:r>
            <a:r>
              <a:rPr lang="en-US" sz="2400" err="1"/>
              <a:t>không</a:t>
            </a:r>
            <a:r>
              <a:rPr lang="en-US" sz="2400"/>
              <a:t> </a:t>
            </a:r>
            <a:r>
              <a:rPr lang="en-US" sz="2400" err="1"/>
              <a:t>sử</a:t>
            </a:r>
            <a:r>
              <a:rPr lang="en-US" sz="2400"/>
              <a:t> </a:t>
            </a:r>
            <a:r>
              <a:rPr lang="en-US" sz="2400" err="1"/>
              <a:t>dụng</a:t>
            </a:r>
            <a:r>
              <a:rPr lang="en-US" sz="2400"/>
              <a:t> </a:t>
            </a:r>
            <a:r>
              <a:rPr lang="en-US" sz="2400" err="1"/>
              <a:t>hết</a:t>
            </a:r>
            <a:r>
              <a:rPr lang="en-US" sz="2400"/>
              <a:t> </a:t>
            </a:r>
            <a:r>
              <a:rPr lang="en-US" sz="2400" err="1"/>
              <a:t>đều</a:t>
            </a:r>
            <a:r>
              <a:rPr lang="en-US" sz="2400"/>
              <a:t> </a:t>
            </a:r>
            <a:r>
              <a:rPr lang="en-US" sz="2400" err="1"/>
              <a:t>bị</a:t>
            </a:r>
            <a:r>
              <a:rPr lang="en-US" sz="2400"/>
              <a:t> </a:t>
            </a:r>
            <a:r>
              <a:rPr lang="en-US" sz="2400" err="1"/>
              <a:t>hủy</a:t>
            </a:r>
            <a:r>
              <a:rPr lang="en-US" sz="2400"/>
              <a:t> </a:t>
            </a:r>
            <a:r>
              <a:rPr lang="en-US" sz="2400" err="1"/>
              <a:t>bỏ</a:t>
            </a:r>
            <a:r>
              <a:rPr lang="en-US" sz="2400"/>
              <a:t>.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61591" y="2469262"/>
            <a:ext cx="310187" cy="303355"/>
          </a:xfrm>
          <a:prstGeom prst="flowChartConnector">
            <a:avLst/>
          </a:prstGeom>
          <a:ln>
            <a:solidFill>
              <a:schemeClr val="accent6">
                <a:lumMod val="50000"/>
              </a:schemeClr>
            </a:solidFill>
          </a:ln>
        </p:spPr>
      </p:pic>
      <p:cxnSp>
        <p:nvCxnSpPr>
          <p:cNvPr id="9" name="Curved Connector 8"/>
          <p:cNvCxnSpPr/>
          <p:nvPr/>
        </p:nvCxnSpPr>
        <p:spPr>
          <a:xfrm flipV="1">
            <a:off x="1943905" y="4271914"/>
            <a:ext cx="6438095" cy="1488697"/>
          </a:xfrm>
          <a:prstGeom prst="curvedConnector3">
            <a:avLst>
              <a:gd name="adj1" fmla="val 50000"/>
            </a:avLst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Curved Connector 10"/>
          <p:cNvCxnSpPr/>
          <p:nvPr/>
        </p:nvCxnSpPr>
        <p:spPr>
          <a:xfrm flipV="1">
            <a:off x="1143000" y="4136341"/>
            <a:ext cx="7239000" cy="443163"/>
          </a:xfrm>
          <a:prstGeom prst="curvedConnector3">
            <a:avLst>
              <a:gd name="adj1" fmla="val 50000"/>
            </a:avLst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t="36321" b="18723"/>
          <a:stretch/>
        </p:blipFill>
        <p:spPr>
          <a:xfrm>
            <a:off x="533400" y="4267200"/>
            <a:ext cx="2466975" cy="830697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3485129176"/>
      </p:ext>
    </p:extLst>
  </p:cSld>
  <p:clrMapOvr>
    <a:masterClrMapping/>
  </p:clrMapOvr>
  <p:transition>
    <p:fade/>
  </p:transition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85800" y="370757"/>
            <a:ext cx="7849236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800100" lvl="1" indent="-342900" algn="ctr">
              <a:buAutoNum type="arabicPeriod"/>
            </a:pPr>
            <a:r>
              <a:rPr lang="en-US" sz="3000">
                <a:latin typeface="Segoe UI Semibold" panose="020B0702040204020203" pitchFamily="34" charset="0"/>
                <a:cs typeface="Segoe UI Semibold" panose="020B0702040204020203" pitchFamily="34" charset="0"/>
              </a:rPr>
              <a:t>CÂU CHUYỆN VỀ </a:t>
            </a:r>
          </a:p>
          <a:p>
            <a:pPr lvl="1" algn="ctr"/>
            <a:r>
              <a:rPr lang="en-US" sz="3000">
                <a:latin typeface="Segoe UI Semibold" panose="020B0702040204020203" pitchFamily="34" charset="0"/>
                <a:cs typeface="Segoe UI Semibold" panose="020B0702040204020203" pitchFamily="34" charset="0"/>
              </a:rPr>
              <a:t>“NGÂN HÀNG THỜI GIAN”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600" y="471100"/>
            <a:ext cx="1188085" cy="81497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259715" y="1524000"/>
            <a:ext cx="883285" cy="26468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600">
                <a:latin typeface="Calibri" panose="020F0502020204030204" pitchFamily="34" charset="0"/>
              </a:rPr>
              <a:t>?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600200" y="1905000"/>
            <a:ext cx="6934836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err="1">
                <a:latin typeface="Calibri" panose="020F0502020204030204" pitchFamily="34" charset="0"/>
              </a:rPr>
              <a:t>Bạn</a:t>
            </a:r>
            <a:r>
              <a:rPr lang="en-US" sz="3200">
                <a:latin typeface="Calibri" panose="020F0502020204030204" pitchFamily="34" charset="0"/>
              </a:rPr>
              <a:t> </a:t>
            </a:r>
            <a:r>
              <a:rPr lang="en-US" sz="3200" err="1">
                <a:latin typeface="Calibri" panose="020F0502020204030204" pitchFamily="34" charset="0"/>
              </a:rPr>
              <a:t>sẽ</a:t>
            </a:r>
            <a:r>
              <a:rPr lang="en-US" sz="3200">
                <a:latin typeface="Calibri" panose="020F0502020204030204" pitchFamily="34" charset="0"/>
              </a:rPr>
              <a:t> </a:t>
            </a:r>
            <a:r>
              <a:rPr lang="en-US" sz="3200" err="1">
                <a:latin typeface="Calibri" panose="020F0502020204030204" pitchFamily="34" charset="0"/>
              </a:rPr>
              <a:t>làm</a:t>
            </a:r>
            <a:r>
              <a:rPr lang="en-US" sz="3200">
                <a:latin typeface="Calibri" panose="020F0502020204030204" pitchFamily="34" charset="0"/>
              </a:rPr>
              <a:t> </a:t>
            </a:r>
            <a:r>
              <a:rPr lang="en-US" sz="3200" err="1">
                <a:latin typeface="Calibri" panose="020F0502020204030204" pitchFamily="34" charset="0"/>
              </a:rPr>
              <a:t>gì</a:t>
            </a:r>
            <a:r>
              <a:rPr lang="en-US" sz="3200">
                <a:latin typeface="Calibri" panose="020F0502020204030204" pitchFamily="34" charset="0"/>
              </a:rPr>
              <a:t> </a:t>
            </a:r>
            <a:r>
              <a:rPr lang="en-US" sz="3200" err="1">
                <a:latin typeface="Calibri" panose="020F0502020204030204" pitchFamily="34" charset="0"/>
              </a:rPr>
              <a:t>để</a:t>
            </a:r>
            <a:r>
              <a:rPr lang="en-US" sz="3200">
                <a:latin typeface="Calibri" panose="020F0502020204030204" pitchFamily="34" charset="0"/>
              </a:rPr>
              <a:t> </a:t>
            </a:r>
            <a:r>
              <a:rPr lang="en-US" sz="3200" err="1">
                <a:latin typeface="Calibri" panose="020F0502020204030204" pitchFamily="34" charset="0"/>
              </a:rPr>
              <a:t>sử</a:t>
            </a:r>
            <a:r>
              <a:rPr lang="en-US" sz="3200">
                <a:latin typeface="Calibri" panose="020F0502020204030204" pitchFamily="34" charset="0"/>
              </a:rPr>
              <a:t> </a:t>
            </a:r>
            <a:r>
              <a:rPr lang="en-US" sz="3200" err="1">
                <a:latin typeface="Calibri" panose="020F0502020204030204" pitchFamily="34" charset="0"/>
              </a:rPr>
              <a:t>dụng</a:t>
            </a:r>
            <a:r>
              <a:rPr lang="en-US" sz="3200">
                <a:latin typeface="Calibri" panose="020F0502020204030204" pitchFamily="34" charset="0"/>
              </a:rPr>
              <a:t> </a:t>
            </a:r>
            <a:r>
              <a:rPr lang="en-US" sz="3200" err="1">
                <a:latin typeface="Calibri" panose="020F0502020204030204" pitchFamily="34" charset="0"/>
              </a:rPr>
              <a:t>hết</a:t>
            </a:r>
            <a:r>
              <a:rPr lang="en-US" sz="3200">
                <a:latin typeface="Calibri" panose="020F0502020204030204" pitchFamily="34" charset="0"/>
              </a:rPr>
              <a:t> </a:t>
            </a:r>
            <a:r>
              <a:rPr lang="en-US" sz="3200" err="1">
                <a:latin typeface="Calibri" panose="020F0502020204030204" pitchFamily="34" charset="0"/>
              </a:rPr>
              <a:t>số</a:t>
            </a:r>
            <a:r>
              <a:rPr lang="en-US" sz="3200">
                <a:latin typeface="Calibri" panose="020F0502020204030204" pitchFamily="34" charset="0"/>
              </a:rPr>
              <a:t> </a:t>
            </a:r>
            <a:r>
              <a:rPr lang="en-US" sz="3200" err="1">
                <a:latin typeface="Calibri" panose="020F0502020204030204" pitchFamily="34" charset="0"/>
              </a:rPr>
              <a:t>tiền</a:t>
            </a:r>
            <a:r>
              <a:rPr lang="en-US" sz="3200">
                <a:latin typeface="Calibri" panose="020F0502020204030204" pitchFamily="34" charset="0"/>
              </a:rPr>
              <a:t> </a:t>
            </a:r>
            <a:r>
              <a:rPr lang="en-US" sz="3200" err="1">
                <a:latin typeface="Calibri" panose="020F0502020204030204" pitchFamily="34" charset="0"/>
              </a:rPr>
              <a:t>đó</a:t>
            </a:r>
            <a:r>
              <a:rPr lang="en-US" sz="3200">
                <a:latin typeface="Calibri" panose="020F0502020204030204" pitchFamily="34" charset="0"/>
              </a:rPr>
              <a:t>?</a:t>
            </a:r>
          </a:p>
          <a:p>
            <a:endParaRPr lang="en-US" sz="3200">
              <a:latin typeface="Calibri" panose="020F0502020204030204" pitchFamily="34" charset="0"/>
            </a:endParaRPr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="" xmlns:a14="http://schemas.microsoft.com/office/drawing/2010/main">
                  <a14:imgLayer r:embed="rId4">
                    <a14:imgEffect>
                      <a14:backgroundRemoval t="3556" b="100000" l="1778" r="99556"/>
                    </a14:imgEffect>
                  </a14:imgLayer>
                </a14:imgProps>
              </a:ex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72200" y="2497571"/>
            <a:ext cx="2143125" cy="2143125"/>
          </a:xfrm>
          <a:prstGeom prst="rect">
            <a:avLst/>
          </a:prstGeom>
        </p:spPr>
      </p:pic>
      <p:sp>
        <p:nvSpPr>
          <p:cNvPr id="13" name="Pentagon 12"/>
          <p:cNvSpPr/>
          <p:nvPr/>
        </p:nvSpPr>
        <p:spPr>
          <a:xfrm rot="9830161">
            <a:off x="4443044" y="3576548"/>
            <a:ext cx="1524000" cy="1188660"/>
          </a:xfrm>
          <a:prstGeom prst="homePlate">
            <a:avLst/>
          </a:prstGeom>
          <a:solidFill>
            <a:srgbClr val="FFC0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TextBox 14"/>
          <p:cNvSpPr txBox="1"/>
          <p:nvPr/>
        </p:nvSpPr>
        <p:spPr>
          <a:xfrm>
            <a:off x="824987" y="4269425"/>
            <a:ext cx="388893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err="1">
                <a:latin typeface="Calibri" panose="020F0502020204030204" pitchFamily="34" charset="0"/>
              </a:rPr>
              <a:t>Bạn</a:t>
            </a:r>
            <a:r>
              <a:rPr lang="en-US" sz="3200">
                <a:latin typeface="Calibri" panose="020F0502020204030204" pitchFamily="34" charset="0"/>
              </a:rPr>
              <a:t> </a:t>
            </a:r>
            <a:r>
              <a:rPr lang="en-US" sz="3200" err="1">
                <a:latin typeface="Calibri" panose="020F0502020204030204" pitchFamily="34" charset="0"/>
              </a:rPr>
              <a:t>làm</a:t>
            </a:r>
            <a:r>
              <a:rPr lang="en-US" sz="3200">
                <a:latin typeface="Calibri" panose="020F0502020204030204" pitchFamily="34" charset="0"/>
              </a:rPr>
              <a:t> </a:t>
            </a:r>
            <a:r>
              <a:rPr lang="en-US" sz="3200" err="1">
                <a:latin typeface="Calibri" panose="020F0502020204030204" pitchFamily="34" charset="0"/>
              </a:rPr>
              <a:t>gì</a:t>
            </a:r>
            <a:r>
              <a:rPr lang="en-US" sz="3200">
                <a:latin typeface="Calibri" panose="020F0502020204030204" pitchFamily="34" charset="0"/>
              </a:rPr>
              <a:t> </a:t>
            </a:r>
            <a:r>
              <a:rPr lang="en-US" sz="3200" err="1">
                <a:latin typeface="Calibri" panose="020F0502020204030204" pitchFamily="34" charset="0"/>
              </a:rPr>
              <a:t>để</a:t>
            </a:r>
            <a:r>
              <a:rPr lang="en-US" sz="3200">
                <a:latin typeface="Calibri" panose="020F0502020204030204" pitchFamily="34" charset="0"/>
              </a:rPr>
              <a:t> </a:t>
            </a:r>
            <a:r>
              <a:rPr lang="en-US" sz="3200" err="1">
                <a:latin typeface="Calibri" panose="020F0502020204030204" pitchFamily="34" charset="0"/>
              </a:rPr>
              <a:t>không</a:t>
            </a:r>
            <a:r>
              <a:rPr lang="en-US" sz="3200">
                <a:latin typeface="Calibri" panose="020F0502020204030204" pitchFamily="34" charset="0"/>
              </a:rPr>
              <a:t> </a:t>
            </a:r>
            <a:r>
              <a:rPr lang="en-US" sz="3200" err="1">
                <a:latin typeface="Calibri" panose="020F0502020204030204" pitchFamily="34" charset="0"/>
              </a:rPr>
              <a:t>bị</a:t>
            </a:r>
            <a:r>
              <a:rPr lang="en-US" sz="3200">
                <a:latin typeface="Calibri" panose="020F0502020204030204" pitchFamily="34" charset="0"/>
              </a:rPr>
              <a:t> NH </a:t>
            </a:r>
            <a:r>
              <a:rPr lang="en-US" sz="3200" err="1">
                <a:latin typeface="Calibri" panose="020F0502020204030204" pitchFamily="34" charset="0"/>
              </a:rPr>
              <a:t>cướp</a:t>
            </a:r>
            <a:r>
              <a:rPr lang="en-US" sz="3200">
                <a:latin typeface="Calibri" panose="020F0502020204030204" pitchFamily="34" charset="0"/>
              </a:rPr>
              <a:t> </a:t>
            </a:r>
            <a:r>
              <a:rPr lang="en-US" sz="3200" err="1">
                <a:latin typeface="Calibri" panose="020F0502020204030204" pitchFamily="34" charset="0"/>
              </a:rPr>
              <a:t>đi</a:t>
            </a:r>
            <a:r>
              <a:rPr lang="en-US" sz="3200">
                <a:latin typeface="Calibri" panose="020F0502020204030204" pitchFamily="34" charset="0"/>
              </a:rPr>
              <a:t> </a:t>
            </a:r>
            <a:r>
              <a:rPr lang="en-US" sz="3200" err="1">
                <a:latin typeface="Calibri" panose="020F0502020204030204" pitchFamily="34" charset="0"/>
              </a:rPr>
              <a:t>số</a:t>
            </a:r>
            <a:r>
              <a:rPr lang="en-US" sz="3200">
                <a:latin typeface="Calibri" panose="020F0502020204030204" pitchFamily="34" charset="0"/>
              </a:rPr>
              <a:t> </a:t>
            </a:r>
            <a:r>
              <a:rPr lang="en-US" sz="3200" err="1">
                <a:latin typeface="Calibri" panose="020F0502020204030204" pitchFamily="34" charset="0"/>
              </a:rPr>
              <a:t>dư</a:t>
            </a:r>
            <a:r>
              <a:rPr lang="en-US" sz="3200">
                <a:latin typeface="Calibri" panose="020F0502020204030204" pitchFamily="34" charset="0"/>
              </a:rPr>
              <a:t> </a:t>
            </a:r>
            <a:r>
              <a:rPr lang="en-US" sz="3200" err="1">
                <a:latin typeface="Calibri" panose="020F0502020204030204" pitchFamily="34" charset="0"/>
              </a:rPr>
              <a:t>còn</a:t>
            </a:r>
            <a:r>
              <a:rPr lang="en-US" sz="3200">
                <a:latin typeface="Calibri" panose="020F0502020204030204" pitchFamily="34" charset="0"/>
              </a:rPr>
              <a:t> </a:t>
            </a:r>
            <a:r>
              <a:rPr lang="en-US" sz="3200" err="1">
                <a:latin typeface="Calibri" panose="020F0502020204030204" pitchFamily="34" charset="0"/>
              </a:rPr>
              <a:t>lại</a:t>
            </a:r>
            <a:r>
              <a:rPr lang="en-US" sz="3200">
                <a:latin typeface="Calibri" panose="020F0502020204030204" pitchFamily="34" charset="0"/>
              </a:rPr>
              <a:t>?</a:t>
            </a:r>
          </a:p>
        </p:txBody>
      </p:sp>
    </p:spTree>
    <p:extLst>
      <p:ext uri="{BB962C8B-B14F-4D97-AF65-F5344CB8AC3E}">
        <p14:creationId xmlns="" xmlns:p14="http://schemas.microsoft.com/office/powerpoint/2010/main" val="3372159882"/>
      </p:ext>
    </p:extLst>
  </p:cSld>
  <p:clrMapOvr>
    <a:masterClrMapping/>
  </p:clrMapOvr>
  <p:transition>
    <p:fade/>
  </p:transition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257099" y="376738"/>
            <a:ext cx="5239425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1" algn="ctr"/>
            <a:r>
              <a:rPr lang="en-US" sz="3000">
                <a:latin typeface="Segoe UI Semibold" panose="020B0702040204020203" pitchFamily="34" charset="0"/>
                <a:cs typeface="Segoe UI Semibold" panose="020B0702040204020203" pitchFamily="34" charset="0"/>
              </a:rPr>
              <a:t>Ý NGHĨA VỀ THỜI GIAN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2000" y="246248"/>
            <a:ext cx="1188085" cy="81497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4825" y="1832548"/>
            <a:ext cx="1774148" cy="1176337"/>
          </a:xfrm>
          <a:prstGeom prst="rect">
            <a:avLst/>
          </a:prstGeom>
        </p:spPr>
      </p:pic>
      <p:sp>
        <p:nvSpPr>
          <p:cNvPr id="12" name="Rounded Rectangle 11"/>
          <p:cNvSpPr/>
          <p:nvPr/>
        </p:nvSpPr>
        <p:spPr bwMode="auto">
          <a:xfrm>
            <a:off x="1143000" y="1284444"/>
            <a:ext cx="1052350" cy="453764"/>
          </a:xfrm>
          <a:prstGeom prst="roundRect">
            <a:avLst>
              <a:gd name="adj" fmla="val 50000"/>
            </a:avLst>
          </a:prstGeom>
          <a:solidFill>
            <a:srgbClr val="FFC000"/>
          </a:solidFill>
          <a:ln w="3175">
            <a:solidFill>
              <a:schemeClr val="bg2">
                <a:lumMod val="40000"/>
                <a:lumOff val="60000"/>
              </a:schemeClr>
            </a:solidFill>
            <a:prstDash val="solid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rgbClr val="777777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204750" y="1284444"/>
            <a:ext cx="9906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/>
              <a:t>1 </a:t>
            </a:r>
            <a:r>
              <a:rPr lang="en-US" sz="2000" b="1" err="1"/>
              <a:t>năm</a:t>
            </a:r>
            <a:endParaRPr lang="en-US" sz="2000" b="1"/>
          </a:p>
        </p:txBody>
      </p:sp>
      <p:sp>
        <p:nvSpPr>
          <p:cNvPr id="6" name="TextBox 5"/>
          <p:cNvSpPr txBox="1"/>
          <p:nvPr/>
        </p:nvSpPr>
        <p:spPr>
          <a:xfrm>
            <a:off x="794825" y="3008885"/>
            <a:ext cx="17741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err="1"/>
              <a:t>Học</a:t>
            </a:r>
            <a:r>
              <a:rPr lang="en-US"/>
              <a:t> </a:t>
            </a:r>
            <a:r>
              <a:rPr lang="en-US" err="1"/>
              <a:t>sinh</a:t>
            </a:r>
            <a:r>
              <a:rPr lang="en-US"/>
              <a:t> </a:t>
            </a:r>
            <a:r>
              <a:rPr lang="en-US" err="1"/>
              <a:t>lớp</a:t>
            </a:r>
            <a:r>
              <a:rPr lang="en-US"/>
              <a:t> 1</a:t>
            </a:r>
          </a:p>
        </p:txBody>
      </p:sp>
      <p:sp>
        <p:nvSpPr>
          <p:cNvPr id="14" name="Rounded Rectangle 13"/>
          <p:cNvSpPr/>
          <p:nvPr/>
        </p:nvSpPr>
        <p:spPr bwMode="auto">
          <a:xfrm>
            <a:off x="3700975" y="1284444"/>
            <a:ext cx="1052350" cy="453764"/>
          </a:xfrm>
          <a:prstGeom prst="roundRect">
            <a:avLst>
              <a:gd name="adj" fmla="val 50000"/>
            </a:avLst>
          </a:prstGeom>
          <a:solidFill>
            <a:srgbClr val="FFC000"/>
          </a:solidFill>
          <a:ln w="3175">
            <a:solidFill>
              <a:schemeClr val="bg2">
                <a:lumMod val="40000"/>
                <a:lumOff val="60000"/>
              </a:schemeClr>
            </a:solidFill>
            <a:prstDash val="solid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rgbClr val="777777"/>
              </a:solidFill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3700975" y="1284444"/>
            <a:ext cx="119027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/>
              <a:t>1 </a:t>
            </a:r>
            <a:r>
              <a:rPr lang="en-US" sz="2000" b="1" err="1"/>
              <a:t>tháng</a:t>
            </a:r>
            <a:endParaRPr lang="en-US" sz="2000" b="1"/>
          </a:p>
        </p:txBody>
      </p:sp>
      <p:sp>
        <p:nvSpPr>
          <p:cNvPr id="16" name="TextBox 15"/>
          <p:cNvSpPr txBox="1"/>
          <p:nvPr/>
        </p:nvSpPr>
        <p:spPr>
          <a:xfrm>
            <a:off x="2867177" y="3008885"/>
            <a:ext cx="271994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err="1"/>
              <a:t>Mẹ</a:t>
            </a:r>
            <a:r>
              <a:rPr lang="en-US"/>
              <a:t> </a:t>
            </a:r>
            <a:r>
              <a:rPr lang="en-US" err="1"/>
              <a:t>sinh</a:t>
            </a:r>
            <a:r>
              <a:rPr lang="en-US"/>
              <a:t> con </a:t>
            </a:r>
            <a:r>
              <a:rPr lang="en-US" err="1"/>
              <a:t>thiếu</a:t>
            </a:r>
            <a:r>
              <a:rPr lang="en-US"/>
              <a:t> </a:t>
            </a:r>
            <a:r>
              <a:rPr lang="en-US" err="1"/>
              <a:t>tháng</a:t>
            </a:r>
            <a:endParaRPr lang="en-US"/>
          </a:p>
        </p:txBody>
      </p:sp>
      <p:sp>
        <p:nvSpPr>
          <p:cNvPr id="17" name="Rounded Rectangle 16"/>
          <p:cNvSpPr/>
          <p:nvPr/>
        </p:nvSpPr>
        <p:spPr bwMode="auto">
          <a:xfrm>
            <a:off x="6444175" y="1284444"/>
            <a:ext cx="1052350" cy="453764"/>
          </a:xfrm>
          <a:prstGeom prst="roundRect">
            <a:avLst>
              <a:gd name="adj" fmla="val 50000"/>
            </a:avLst>
          </a:prstGeom>
          <a:solidFill>
            <a:srgbClr val="FFC000"/>
          </a:solidFill>
          <a:ln w="3175">
            <a:solidFill>
              <a:schemeClr val="bg2">
                <a:lumMod val="40000"/>
                <a:lumOff val="60000"/>
              </a:schemeClr>
            </a:solidFill>
            <a:prstDash val="solid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rgbClr val="777777"/>
              </a:solidFill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6505925" y="1284444"/>
            <a:ext cx="9906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/>
              <a:t>1 </a:t>
            </a:r>
            <a:r>
              <a:rPr lang="en-US" sz="2000" b="1" err="1"/>
              <a:t>tuần</a:t>
            </a:r>
            <a:endParaRPr lang="en-US" sz="2000" b="1"/>
          </a:p>
        </p:txBody>
      </p:sp>
      <p:sp>
        <p:nvSpPr>
          <p:cNvPr id="19" name="TextBox 18"/>
          <p:cNvSpPr txBox="1"/>
          <p:nvPr/>
        </p:nvSpPr>
        <p:spPr>
          <a:xfrm>
            <a:off x="6096000" y="3008885"/>
            <a:ext cx="2667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err="1"/>
              <a:t>Biên</a:t>
            </a:r>
            <a:r>
              <a:rPr lang="en-US"/>
              <a:t> </a:t>
            </a:r>
            <a:r>
              <a:rPr lang="en-US" err="1"/>
              <a:t>tập</a:t>
            </a:r>
            <a:r>
              <a:rPr lang="en-US"/>
              <a:t> </a:t>
            </a:r>
            <a:r>
              <a:rPr lang="en-US" err="1"/>
              <a:t>viên</a:t>
            </a:r>
            <a:r>
              <a:rPr lang="en-US"/>
              <a:t> 1 </a:t>
            </a:r>
            <a:r>
              <a:rPr lang="en-US" err="1"/>
              <a:t>tuần</a:t>
            </a:r>
            <a:r>
              <a:rPr lang="en-US"/>
              <a:t> </a:t>
            </a:r>
            <a:r>
              <a:rPr lang="en-US" err="1"/>
              <a:t>báo</a:t>
            </a:r>
            <a:endParaRPr lang="en-US"/>
          </a:p>
        </p:txBody>
      </p:sp>
      <p:sp>
        <p:nvSpPr>
          <p:cNvPr id="20" name="Rounded Rectangle 19"/>
          <p:cNvSpPr/>
          <p:nvPr/>
        </p:nvSpPr>
        <p:spPr bwMode="auto">
          <a:xfrm>
            <a:off x="1097280" y="3918107"/>
            <a:ext cx="1052350" cy="453764"/>
          </a:xfrm>
          <a:prstGeom prst="roundRect">
            <a:avLst>
              <a:gd name="adj" fmla="val 50000"/>
            </a:avLst>
          </a:prstGeom>
          <a:solidFill>
            <a:srgbClr val="FFC000"/>
          </a:solidFill>
          <a:ln w="3175">
            <a:solidFill>
              <a:schemeClr val="bg2">
                <a:lumMod val="40000"/>
                <a:lumOff val="60000"/>
              </a:schemeClr>
            </a:solidFill>
            <a:prstDash val="solid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rgbClr val="777777"/>
              </a:solidFill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1159030" y="3918107"/>
            <a:ext cx="9906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/>
              <a:t>1 </a:t>
            </a:r>
            <a:r>
              <a:rPr lang="en-US" sz="2000" b="1" err="1"/>
              <a:t>giờ</a:t>
            </a:r>
            <a:endParaRPr lang="en-US" sz="2000" b="1"/>
          </a:p>
        </p:txBody>
      </p:sp>
      <p:sp>
        <p:nvSpPr>
          <p:cNvPr id="22" name="TextBox 21"/>
          <p:cNvSpPr txBox="1"/>
          <p:nvPr/>
        </p:nvSpPr>
        <p:spPr>
          <a:xfrm>
            <a:off x="617697" y="5787287"/>
            <a:ext cx="199409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err="1"/>
              <a:t>Người</a:t>
            </a:r>
            <a:r>
              <a:rPr lang="en-US"/>
              <a:t> </a:t>
            </a:r>
            <a:r>
              <a:rPr lang="en-US" err="1"/>
              <a:t>yêu</a:t>
            </a:r>
            <a:r>
              <a:rPr lang="en-US"/>
              <a:t> </a:t>
            </a:r>
            <a:r>
              <a:rPr lang="en-US" err="1"/>
              <a:t>nhau</a:t>
            </a:r>
            <a:endParaRPr lang="en-US"/>
          </a:p>
        </p:txBody>
      </p:sp>
      <p:sp>
        <p:nvSpPr>
          <p:cNvPr id="23" name="Rounded Rectangle 22"/>
          <p:cNvSpPr/>
          <p:nvPr/>
        </p:nvSpPr>
        <p:spPr bwMode="auto">
          <a:xfrm>
            <a:off x="3700975" y="3918107"/>
            <a:ext cx="1052350" cy="453764"/>
          </a:xfrm>
          <a:prstGeom prst="roundRect">
            <a:avLst>
              <a:gd name="adj" fmla="val 50000"/>
            </a:avLst>
          </a:prstGeom>
          <a:solidFill>
            <a:srgbClr val="FFC000"/>
          </a:solidFill>
          <a:ln w="3175">
            <a:solidFill>
              <a:schemeClr val="bg2">
                <a:lumMod val="40000"/>
                <a:lumOff val="60000"/>
              </a:schemeClr>
            </a:solidFill>
            <a:prstDash val="solid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rgbClr val="777777"/>
              </a:solidFill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3762725" y="3918107"/>
            <a:ext cx="9906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/>
              <a:t>1 </a:t>
            </a:r>
            <a:r>
              <a:rPr lang="en-US" sz="2000" b="1" err="1"/>
              <a:t>phút</a:t>
            </a:r>
            <a:endParaRPr lang="en-US" sz="2000" b="1"/>
          </a:p>
        </p:txBody>
      </p:sp>
      <p:sp>
        <p:nvSpPr>
          <p:cNvPr id="25" name="TextBox 24"/>
          <p:cNvSpPr txBox="1"/>
          <p:nvPr/>
        </p:nvSpPr>
        <p:spPr>
          <a:xfrm>
            <a:off x="3370951" y="5802868"/>
            <a:ext cx="17741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err="1"/>
              <a:t>Lỡ</a:t>
            </a:r>
            <a:r>
              <a:rPr lang="en-US"/>
              <a:t> </a:t>
            </a:r>
            <a:r>
              <a:rPr lang="en-US" err="1"/>
              <a:t>chuyến</a:t>
            </a:r>
            <a:r>
              <a:rPr lang="en-US"/>
              <a:t> </a:t>
            </a:r>
            <a:r>
              <a:rPr lang="en-US" err="1"/>
              <a:t>tàu</a:t>
            </a:r>
            <a:endParaRPr lang="en-US"/>
          </a:p>
        </p:txBody>
      </p:sp>
      <p:sp>
        <p:nvSpPr>
          <p:cNvPr id="26" name="Rounded Rectangle 25"/>
          <p:cNvSpPr/>
          <p:nvPr/>
        </p:nvSpPr>
        <p:spPr bwMode="auto">
          <a:xfrm>
            <a:off x="6304670" y="3918107"/>
            <a:ext cx="1052350" cy="453764"/>
          </a:xfrm>
          <a:prstGeom prst="roundRect">
            <a:avLst>
              <a:gd name="adj" fmla="val 50000"/>
            </a:avLst>
          </a:prstGeom>
          <a:solidFill>
            <a:srgbClr val="FFC000"/>
          </a:solidFill>
          <a:ln w="3175">
            <a:solidFill>
              <a:schemeClr val="bg2">
                <a:lumMod val="40000"/>
                <a:lumOff val="60000"/>
              </a:schemeClr>
            </a:solidFill>
            <a:prstDash val="solid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rgbClr val="777777"/>
              </a:solidFill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6366420" y="3918107"/>
            <a:ext cx="9906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/>
              <a:t>1 </a:t>
            </a:r>
            <a:r>
              <a:rPr lang="en-US" sz="2000" b="1" err="1"/>
              <a:t>giây</a:t>
            </a:r>
            <a:endParaRPr lang="en-US" sz="2000" b="1"/>
          </a:p>
        </p:txBody>
      </p:sp>
      <p:sp>
        <p:nvSpPr>
          <p:cNvPr id="28" name="TextBox 27"/>
          <p:cNvSpPr txBox="1"/>
          <p:nvPr/>
        </p:nvSpPr>
        <p:spPr>
          <a:xfrm>
            <a:off x="5952768" y="5787287"/>
            <a:ext cx="31150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err="1"/>
              <a:t>Người</a:t>
            </a:r>
            <a:r>
              <a:rPr lang="en-US"/>
              <a:t> </a:t>
            </a:r>
            <a:r>
              <a:rPr lang="en-US" err="1"/>
              <a:t>vừa</a:t>
            </a:r>
            <a:r>
              <a:rPr lang="en-US"/>
              <a:t> </a:t>
            </a:r>
            <a:r>
              <a:rPr lang="en-US" err="1"/>
              <a:t>thoát</a:t>
            </a:r>
            <a:r>
              <a:rPr lang="en-US"/>
              <a:t> </a:t>
            </a:r>
            <a:r>
              <a:rPr lang="en-US" err="1"/>
              <a:t>khỏi</a:t>
            </a:r>
            <a:r>
              <a:rPr lang="en-US"/>
              <a:t> tai </a:t>
            </a:r>
            <a:r>
              <a:rPr lang="en-US" err="1"/>
              <a:t>nạn</a:t>
            </a:r>
            <a:endParaRPr lang="en-US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2577" y="1840806"/>
            <a:ext cx="1569146" cy="1168079"/>
          </a:xfrm>
          <a:prstGeom prst="rect">
            <a:avLst/>
          </a:prstGeom>
        </p:spPr>
      </p:pic>
      <p:pic>
        <p:nvPicPr>
          <p:cNvPr id="29" name="Picture 2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66421" y="1830347"/>
            <a:ext cx="1710780" cy="1178538"/>
          </a:xfrm>
          <a:prstGeom prst="rect">
            <a:avLst/>
          </a:prstGeom>
        </p:spPr>
      </p:pic>
      <p:pic>
        <p:nvPicPr>
          <p:cNvPr id="30" name="Picture 29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1999" y="4547766"/>
            <a:ext cx="1761253" cy="1041128"/>
          </a:xfrm>
          <a:prstGeom prst="rect">
            <a:avLst/>
          </a:prstGeom>
        </p:spPr>
      </p:pic>
      <p:pic>
        <p:nvPicPr>
          <p:cNvPr id="31" name="Picture 30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69219" y="4324615"/>
            <a:ext cx="1688423" cy="1529229"/>
          </a:xfrm>
          <a:prstGeom prst="rect">
            <a:avLst/>
          </a:prstGeom>
        </p:spPr>
      </p:pic>
      <p:pic>
        <p:nvPicPr>
          <p:cNvPr id="32" name="Picture 31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50442" y="4580664"/>
            <a:ext cx="1698702" cy="954455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2247105635"/>
      </p:ext>
    </p:extLst>
  </p:cSld>
  <p:clrMapOvr>
    <a:masterClrMapping/>
  </p:clrMapOvr>
  <p:transition>
    <p:fade/>
  </p:transition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981200" y="552297"/>
            <a:ext cx="662940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000">
                <a:latin typeface="Segoe UI Semibold" panose="020B0702040204020203" pitchFamily="34" charset="0"/>
                <a:cs typeface="Segoe UI Semibold" panose="020B0702040204020203" pitchFamily="34" charset="0"/>
              </a:rPr>
              <a:t> 2. CÁCH THIẾT LẬP MỤC TIÊU </a:t>
            </a:r>
          </a:p>
          <a:p>
            <a:pPr algn="ctr"/>
            <a:r>
              <a:rPr lang="en-US" sz="3000">
                <a:latin typeface="Segoe UI Semibold" panose="020B0702040204020203" pitchFamily="34" charset="0"/>
                <a:cs typeface="Segoe UI Semibold" panose="020B0702040204020203" pitchFamily="34" charset="0"/>
              </a:rPr>
              <a:t>ĐỂ QUẢN LÝ THỜI GIAN HIỆU QUẢ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600" y="652640"/>
            <a:ext cx="1188085" cy="814978"/>
          </a:xfrm>
          <a:prstGeom prst="rect">
            <a:avLst/>
          </a:prstGeom>
        </p:spPr>
      </p:pic>
      <p:graphicFrame>
        <p:nvGraphicFramePr>
          <p:cNvPr id="4" name="Diagram 3"/>
          <p:cNvGraphicFramePr/>
          <p:nvPr>
            <p:extLst>
              <p:ext uri="{D42A27DB-BD31-4B8C-83A1-F6EECF244321}">
                <p14:modId xmlns="" xmlns:p14="http://schemas.microsoft.com/office/powerpoint/2010/main" val="2718020979"/>
              </p:ext>
            </p:extLst>
          </p:nvPr>
        </p:nvGraphicFramePr>
        <p:xfrm>
          <a:off x="762000" y="1752600"/>
          <a:ext cx="6934200" cy="44958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="" xmlns:p14="http://schemas.microsoft.com/office/powerpoint/2010/main" val="3301285026"/>
      </p:ext>
    </p:extLst>
  </p:cSld>
  <p:clrMapOvr>
    <a:masterClrMapping/>
  </p:clrMapOvr>
  <p:transition>
    <p:fade/>
  </p:transition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981200" y="552297"/>
            <a:ext cx="662940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000">
                <a:latin typeface="Segoe UI Semibold" panose="020B0702040204020203" pitchFamily="34" charset="0"/>
                <a:cs typeface="Segoe UI Semibold" panose="020B0702040204020203" pitchFamily="34" charset="0"/>
              </a:rPr>
              <a:t>3. KỸ NĂNG QUẢN LÝ THỜI GIAN HIỆU QUẢ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600" y="652640"/>
            <a:ext cx="1188085" cy="81497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8276" y="2550080"/>
            <a:ext cx="2782957" cy="3200400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67062" y="2614612"/>
            <a:ext cx="2809875" cy="1628775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r="9416"/>
          <a:stretch/>
        </p:blipFill>
        <p:spPr>
          <a:xfrm>
            <a:off x="5633648" y="2773917"/>
            <a:ext cx="2665879" cy="2752725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6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758" y="3319462"/>
            <a:ext cx="2466975" cy="1847850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4114987024"/>
      </p:ext>
    </p:extLst>
  </p:cSld>
  <p:clrMapOvr>
    <a:masterClrMapping/>
  </p:clrMapOvr>
  <p:transition>
    <p:fade/>
  </p:transition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62400" y="182182"/>
            <a:ext cx="1188085" cy="814978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 cstate="print">
            <a:extLst>
              <a:ext uri="{BEBA8EAE-BF5A-486C-A8C5-ECC9F3942E4B}">
                <a14:imgProps xmlns="" xmlns:a14="http://schemas.microsoft.com/office/drawing/2010/main">
                  <a14:imgLayer r:embed="rId4">
                    <a14:imgEffect>
                      <a14:backgroundRemoval t="0" b="100000" l="0" r="100000">
                        <a14:foregroundMark x1="6231" y1="6256" x2="7769" y2="19077"/>
                        <a14:foregroundMark x1="91154" y1="8615" x2="92692" y2="22359"/>
                        <a14:foregroundMark x1="91769" y1="83487" x2="92231" y2="92000"/>
                        <a14:foregroundMark x1="6692" y1="82462" x2="6692" y2="9241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88084" y="609600"/>
            <a:ext cx="6736715" cy="2971800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1752600" y="1371600"/>
            <a:ext cx="5715000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i="1">
                <a:solidFill>
                  <a:srgbClr val="002060"/>
                </a:solidFill>
              </a:rPr>
              <a:t>1. </a:t>
            </a:r>
            <a:r>
              <a:rPr lang="en-US" sz="2800" i="1" err="1">
                <a:solidFill>
                  <a:srgbClr val="002060"/>
                </a:solidFill>
              </a:rPr>
              <a:t>Dành</a:t>
            </a:r>
            <a:r>
              <a:rPr lang="en-US" sz="2800" i="1">
                <a:solidFill>
                  <a:srgbClr val="002060"/>
                </a:solidFill>
              </a:rPr>
              <a:t> </a:t>
            </a:r>
            <a:r>
              <a:rPr lang="en-US" sz="2800" i="1" err="1">
                <a:solidFill>
                  <a:srgbClr val="002060"/>
                </a:solidFill>
              </a:rPr>
              <a:t>thời</a:t>
            </a:r>
            <a:r>
              <a:rPr lang="en-US" sz="2800" i="1">
                <a:solidFill>
                  <a:srgbClr val="002060"/>
                </a:solidFill>
              </a:rPr>
              <a:t> </a:t>
            </a:r>
            <a:r>
              <a:rPr lang="en-US" sz="2800" i="1" err="1">
                <a:solidFill>
                  <a:srgbClr val="002060"/>
                </a:solidFill>
              </a:rPr>
              <a:t>gian</a:t>
            </a:r>
            <a:r>
              <a:rPr lang="en-US" sz="2800" i="1">
                <a:solidFill>
                  <a:srgbClr val="002060"/>
                </a:solidFill>
              </a:rPr>
              <a:t> </a:t>
            </a:r>
            <a:r>
              <a:rPr lang="en-US" sz="2800" i="1" err="1">
                <a:solidFill>
                  <a:srgbClr val="002060"/>
                </a:solidFill>
              </a:rPr>
              <a:t>vào</a:t>
            </a:r>
            <a:r>
              <a:rPr lang="en-US" sz="2800" i="1">
                <a:solidFill>
                  <a:srgbClr val="002060"/>
                </a:solidFill>
              </a:rPr>
              <a:t> </a:t>
            </a:r>
          </a:p>
          <a:p>
            <a:pPr algn="ctr"/>
            <a:r>
              <a:rPr lang="en-US" sz="2800" i="1" err="1">
                <a:solidFill>
                  <a:srgbClr val="002060"/>
                </a:solidFill>
              </a:rPr>
              <a:t>việc</a:t>
            </a:r>
            <a:r>
              <a:rPr lang="en-US" sz="2800" i="1">
                <a:solidFill>
                  <a:srgbClr val="002060"/>
                </a:solidFill>
              </a:rPr>
              <a:t> </a:t>
            </a:r>
            <a:r>
              <a:rPr lang="en-US" sz="2800" i="1" err="1">
                <a:solidFill>
                  <a:srgbClr val="002060"/>
                </a:solidFill>
              </a:rPr>
              <a:t>quan</a:t>
            </a:r>
            <a:r>
              <a:rPr lang="en-US" sz="2800" i="1">
                <a:solidFill>
                  <a:srgbClr val="002060"/>
                </a:solidFill>
              </a:rPr>
              <a:t> </a:t>
            </a:r>
            <a:r>
              <a:rPr lang="en-US" sz="2800" i="1" err="1">
                <a:solidFill>
                  <a:srgbClr val="002060"/>
                </a:solidFill>
              </a:rPr>
              <a:t>trọng</a:t>
            </a:r>
            <a:r>
              <a:rPr lang="en-US" sz="2800" i="1">
                <a:solidFill>
                  <a:srgbClr val="002060"/>
                </a:solidFill>
              </a:rPr>
              <a:t>. </a:t>
            </a:r>
            <a:endParaRPr lang="en-US" sz="2800" i="1" smtClean="0">
              <a:solidFill>
                <a:srgbClr val="002060"/>
              </a:solidFill>
            </a:endParaRPr>
          </a:p>
          <a:p>
            <a:pPr algn="ctr"/>
            <a:r>
              <a:rPr lang="en-US" sz="2800" i="1" smtClean="0">
                <a:solidFill>
                  <a:srgbClr val="002060"/>
                </a:solidFill>
              </a:rPr>
              <a:t>Biết </a:t>
            </a:r>
            <a:r>
              <a:rPr lang="en-US" sz="2800" i="1" err="1">
                <a:solidFill>
                  <a:srgbClr val="002060"/>
                </a:solidFill>
              </a:rPr>
              <a:t>phân</a:t>
            </a:r>
            <a:r>
              <a:rPr lang="en-US" sz="2800" i="1">
                <a:solidFill>
                  <a:srgbClr val="002060"/>
                </a:solidFill>
              </a:rPr>
              <a:t> </a:t>
            </a:r>
            <a:r>
              <a:rPr lang="en-US" sz="2800" i="1" err="1">
                <a:solidFill>
                  <a:srgbClr val="002060"/>
                </a:solidFill>
              </a:rPr>
              <a:t>loại</a:t>
            </a:r>
            <a:r>
              <a:rPr lang="en-US" sz="2800" i="1">
                <a:solidFill>
                  <a:srgbClr val="002060"/>
                </a:solidFill>
              </a:rPr>
              <a:t> </a:t>
            </a:r>
            <a:r>
              <a:rPr lang="en-US" sz="2800" i="1" err="1">
                <a:solidFill>
                  <a:srgbClr val="002060"/>
                </a:solidFill>
              </a:rPr>
              <a:t>công</a:t>
            </a:r>
            <a:r>
              <a:rPr lang="en-US" sz="2800" i="1">
                <a:solidFill>
                  <a:srgbClr val="002060"/>
                </a:solidFill>
              </a:rPr>
              <a:t> </a:t>
            </a:r>
            <a:r>
              <a:rPr lang="en-US" sz="2800" i="1" err="1">
                <a:solidFill>
                  <a:srgbClr val="002060"/>
                </a:solidFill>
              </a:rPr>
              <a:t>việc</a:t>
            </a:r>
            <a:r>
              <a:rPr lang="en-US" sz="2800" i="1">
                <a:solidFill>
                  <a:srgbClr val="002060"/>
                </a:solidFill>
              </a:rPr>
              <a:t> </a:t>
            </a:r>
            <a:r>
              <a:rPr lang="en-US" sz="2800" i="1" smtClean="0">
                <a:solidFill>
                  <a:srgbClr val="002060"/>
                </a:solidFill>
              </a:rPr>
              <a:t>ưu </a:t>
            </a:r>
            <a:r>
              <a:rPr lang="en-US" sz="2800" i="1" err="1">
                <a:solidFill>
                  <a:srgbClr val="002060"/>
                </a:solidFill>
              </a:rPr>
              <a:t>tiên</a:t>
            </a:r>
            <a:r>
              <a:rPr lang="en-US" sz="2800" i="1">
                <a:solidFill>
                  <a:srgbClr val="002060"/>
                </a:solidFill>
              </a:rPr>
              <a:t>: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1676400" y="3657600"/>
            <a:ext cx="6103778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150000"/>
              </a:lnSpc>
              <a:buFont typeface="Courier New" panose="02070309020205020404" pitchFamily="49" charset="0"/>
              <a:buChar char="o"/>
            </a:pPr>
            <a:r>
              <a:rPr lang="en-US" sz="2400" err="1">
                <a:solidFill>
                  <a:srgbClr val="002060"/>
                </a:solidFill>
              </a:rPr>
              <a:t>Cấp</a:t>
            </a:r>
            <a:r>
              <a:rPr lang="en-US" sz="2400">
                <a:solidFill>
                  <a:srgbClr val="002060"/>
                </a:solidFill>
              </a:rPr>
              <a:t> </a:t>
            </a:r>
            <a:r>
              <a:rPr lang="en-US" sz="2400" err="1">
                <a:solidFill>
                  <a:srgbClr val="002060"/>
                </a:solidFill>
              </a:rPr>
              <a:t>thiết</a:t>
            </a:r>
            <a:r>
              <a:rPr lang="en-US" sz="2400">
                <a:solidFill>
                  <a:srgbClr val="002060"/>
                </a:solidFill>
              </a:rPr>
              <a:t> </a:t>
            </a:r>
            <a:r>
              <a:rPr lang="en-US" sz="2400" err="1">
                <a:solidFill>
                  <a:srgbClr val="002060"/>
                </a:solidFill>
              </a:rPr>
              <a:t>và</a:t>
            </a:r>
            <a:r>
              <a:rPr lang="en-US" sz="2400">
                <a:solidFill>
                  <a:srgbClr val="002060"/>
                </a:solidFill>
              </a:rPr>
              <a:t> </a:t>
            </a:r>
            <a:r>
              <a:rPr lang="en-US" sz="2400" err="1">
                <a:solidFill>
                  <a:srgbClr val="002060"/>
                </a:solidFill>
              </a:rPr>
              <a:t>quan</a:t>
            </a:r>
            <a:r>
              <a:rPr lang="en-US" sz="2400">
                <a:solidFill>
                  <a:srgbClr val="002060"/>
                </a:solidFill>
              </a:rPr>
              <a:t> </a:t>
            </a:r>
            <a:r>
              <a:rPr lang="en-US" sz="2400" err="1">
                <a:solidFill>
                  <a:srgbClr val="002060"/>
                </a:solidFill>
              </a:rPr>
              <a:t>trọng</a:t>
            </a:r>
            <a:endParaRPr lang="en-US" sz="2400">
              <a:solidFill>
                <a:srgbClr val="002060"/>
              </a:solidFill>
            </a:endParaRPr>
          </a:p>
          <a:p>
            <a:pPr marL="285750" indent="-285750">
              <a:lnSpc>
                <a:spcPct val="150000"/>
              </a:lnSpc>
              <a:buFont typeface="Courier New" panose="02070309020205020404" pitchFamily="49" charset="0"/>
              <a:buChar char="o"/>
            </a:pPr>
            <a:r>
              <a:rPr lang="en-US" sz="2400" err="1">
                <a:solidFill>
                  <a:srgbClr val="002060"/>
                </a:solidFill>
              </a:rPr>
              <a:t>Cấp</a:t>
            </a:r>
            <a:r>
              <a:rPr lang="en-US" sz="2400">
                <a:solidFill>
                  <a:srgbClr val="002060"/>
                </a:solidFill>
              </a:rPr>
              <a:t> </a:t>
            </a:r>
            <a:r>
              <a:rPr lang="en-US" sz="2400" err="1">
                <a:solidFill>
                  <a:srgbClr val="002060"/>
                </a:solidFill>
              </a:rPr>
              <a:t>thiết</a:t>
            </a:r>
            <a:r>
              <a:rPr lang="en-US" sz="2400">
                <a:solidFill>
                  <a:srgbClr val="002060"/>
                </a:solidFill>
              </a:rPr>
              <a:t> </a:t>
            </a:r>
            <a:r>
              <a:rPr lang="en-US" sz="2400" err="1">
                <a:solidFill>
                  <a:srgbClr val="002060"/>
                </a:solidFill>
              </a:rPr>
              <a:t>và</a:t>
            </a:r>
            <a:r>
              <a:rPr lang="en-US" sz="2400">
                <a:solidFill>
                  <a:srgbClr val="002060"/>
                </a:solidFill>
              </a:rPr>
              <a:t> </a:t>
            </a:r>
            <a:r>
              <a:rPr lang="en-US" sz="2400" err="1">
                <a:solidFill>
                  <a:srgbClr val="002060"/>
                </a:solidFill>
              </a:rPr>
              <a:t>không</a:t>
            </a:r>
            <a:r>
              <a:rPr lang="en-US" sz="2400">
                <a:solidFill>
                  <a:srgbClr val="002060"/>
                </a:solidFill>
              </a:rPr>
              <a:t> </a:t>
            </a:r>
            <a:r>
              <a:rPr lang="en-US" sz="2400" err="1">
                <a:solidFill>
                  <a:srgbClr val="002060"/>
                </a:solidFill>
              </a:rPr>
              <a:t>quan</a:t>
            </a:r>
            <a:r>
              <a:rPr lang="en-US" sz="2400">
                <a:solidFill>
                  <a:srgbClr val="002060"/>
                </a:solidFill>
              </a:rPr>
              <a:t> </a:t>
            </a:r>
            <a:r>
              <a:rPr lang="en-US" sz="2400" err="1">
                <a:solidFill>
                  <a:srgbClr val="002060"/>
                </a:solidFill>
              </a:rPr>
              <a:t>trọng</a:t>
            </a:r>
            <a:endParaRPr lang="en-US" sz="2400">
              <a:solidFill>
                <a:srgbClr val="002060"/>
              </a:solidFill>
            </a:endParaRPr>
          </a:p>
          <a:p>
            <a:pPr marL="285750" indent="-285750">
              <a:lnSpc>
                <a:spcPct val="150000"/>
              </a:lnSpc>
              <a:buFont typeface="Courier New" panose="02070309020205020404" pitchFamily="49" charset="0"/>
              <a:buChar char="o"/>
            </a:pPr>
            <a:r>
              <a:rPr lang="en-US" sz="2400" err="1">
                <a:solidFill>
                  <a:srgbClr val="002060"/>
                </a:solidFill>
              </a:rPr>
              <a:t>Không</a:t>
            </a:r>
            <a:r>
              <a:rPr lang="en-US" sz="2400">
                <a:solidFill>
                  <a:srgbClr val="002060"/>
                </a:solidFill>
              </a:rPr>
              <a:t> </a:t>
            </a:r>
            <a:r>
              <a:rPr lang="en-US" sz="2400" err="1">
                <a:solidFill>
                  <a:srgbClr val="002060"/>
                </a:solidFill>
              </a:rPr>
              <a:t>cấp</a:t>
            </a:r>
            <a:r>
              <a:rPr lang="en-US" sz="2400">
                <a:solidFill>
                  <a:srgbClr val="002060"/>
                </a:solidFill>
              </a:rPr>
              <a:t> </a:t>
            </a:r>
            <a:r>
              <a:rPr lang="en-US" sz="2400" err="1">
                <a:solidFill>
                  <a:srgbClr val="002060"/>
                </a:solidFill>
              </a:rPr>
              <a:t>thiết</a:t>
            </a:r>
            <a:r>
              <a:rPr lang="en-US" sz="2400">
                <a:solidFill>
                  <a:srgbClr val="002060"/>
                </a:solidFill>
              </a:rPr>
              <a:t> </a:t>
            </a:r>
            <a:r>
              <a:rPr lang="en-US" sz="2400" err="1">
                <a:solidFill>
                  <a:srgbClr val="002060"/>
                </a:solidFill>
              </a:rPr>
              <a:t>và</a:t>
            </a:r>
            <a:r>
              <a:rPr lang="en-US" sz="2400">
                <a:solidFill>
                  <a:srgbClr val="002060"/>
                </a:solidFill>
              </a:rPr>
              <a:t> </a:t>
            </a:r>
            <a:r>
              <a:rPr lang="en-US" sz="2400" err="1">
                <a:solidFill>
                  <a:srgbClr val="002060"/>
                </a:solidFill>
              </a:rPr>
              <a:t>không</a:t>
            </a:r>
            <a:r>
              <a:rPr lang="en-US" sz="2400">
                <a:solidFill>
                  <a:srgbClr val="002060"/>
                </a:solidFill>
              </a:rPr>
              <a:t> </a:t>
            </a:r>
            <a:r>
              <a:rPr lang="en-US" sz="2400" err="1">
                <a:solidFill>
                  <a:srgbClr val="002060"/>
                </a:solidFill>
              </a:rPr>
              <a:t>quan</a:t>
            </a:r>
            <a:r>
              <a:rPr lang="en-US" sz="2400">
                <a:solidFill>
                  <a:srgbClr val="002060"/>
                </a:solidFill>
              </a:rPr>
              <a:t> </a:t>
            </a:r>
            <a:r>
              <a:rPr lang="en-US" sz="2400" err="1">
                <a:solidFill>
                  <a:srgbClr val="002060"/>
                </a:solidFill>
              </a:rPr>
              <a:t>trọng</a:t>
            </a:r>
            <a:endParaRPr lang="en-US" sz="240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159210017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="" xmlns:a14="http://schemas.microsoft.com/office/drawing/2010/main">
                  <a14:imgLayer r:embed="rId3">
                    <a14:imgEffect>
                      <a14:backgroundRemoval t="0" b="100000" l="0" r="100000">
                        <a14:foregroundMark x1="6231" y1="6256" x2="7769" y2="19077"/>
                        <a14:foregroundMark x1="91154" y1="8615" x2="92692" y2="22359"/>
                        <a14:foregroundMark x1="91769" y1="83487" x2="92231" y2="92000"/>
                        <a14:foregroundMark x1="6692" y1="82462" x2="6692" y2="9241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88084" y="589671"/>
            <a:ext cx="6736715" cy="2971800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62400" y="182182"/>
            <a:ext cx="1188085" cy="814978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2815509" y="1598517"/>
            <a:ext cx="3825559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i="1">
                <a:solidFill>
                  <a:srgbClr val="002060"/>
                </a:solidFill>
              </a:rPr>
              <a:t>2. </a:t>
            </a:r>
            <a:r>
              <a:rPr lang="en-US" sz="2800" i="1" err="1">
                <a:solidFill>
                  <a:srgbClr val="002060"/>
                </a:solidFill>
              </a:rPr>
              <a:t>Lập</a:t>
            </a:r>
            <a:r>
              <a:rPr lang="en-US" sz="2800" i="1">
                <a:solidFill>
                  <a:srgbClr val="002060"/>
                </a:solidFill>
              </a:rPr>
              <a:t> </a:t>
            </a:r>
            <a:r>
              <a:rPr lang="en-US" sz="2800" i="1" err="1">
                <a:solidFill>
                  <a:srgbClr val="002060"/>
                </a:solidFill>
              </a:rPr>
              <a:t>kế</a:t>
            </a:r>
            <a:r>
              <a:rPr lang="en-US" sz="2800" i="1">
                <a:solidFill>
                  <a:srgbClr val="002060"/>
                </a:solidFill>
              </a:rPr>
              <a:t> </a:t>
            </a:r>
            <a:r>
              <a:rPr lang="en-US" sz="2800" i="1" err="1">
                <a:solidFill>
                  <a:srgbClr val="002060"/>
                </a:solidFill>
              </a:rPr>
              <a:t>hoạch</a:t>
            </a:r>
            <a:r>
              <a:rPr lang="en-US" sz="2800" i="1">
                <a:solidFill>
                  <a:srgbClr val="002060"/>
                </a:solidFill>
              </a:rPr>
              <a:t> </a:t>
            </a:r>
          </a:p>
          <a:p>
            <a:pPr algn="ctr"/>
            <a:r>
              <a:rPr lang="en-US" sz="2800" i="1" err="1">
                <a:solidFill>
                  <a:srgbClr val="002060"/>
                </a:solidFill>
              </a:rPr>
              <a:t>trong</a:t>
            </a:r>
            <a:r>
              <a:rPr lang="en-US" sz="2800" i="1">
                <a:solidFill>
                  <a:srgbClr val="002060"/>
                </a:solidFill>
              </a:rPr>
              <a:t> </a:t>
            </a:r>
            <a:r>
              <a:rPr lang="en-US" sz="2800" i="1" err="1">
                <a:solidFill>
                  <a:srgbClr val="002060"/>
                </a:solidFill>
              </a:rPr>
              <a:t>tuần</a:t>
            </a:r>
            <a:endParaRPr lang="en-US" sz="2800" i="1">
              <a:solidFill>
                <a:srgbClr val="002060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04800" y="3657600"/>
            <a:ext cx="8382000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150000"/>
              </a:lnSpc>
              <a:buFont typeface="Courier New" panose="02070309020205020404" pitchFamily="49" charset="0"/>
              <a:buChar char="o"/>
            </a:pPr>
            <a:r>
              <a:rPr lang="en-US" sz="2400" err="1">
                <a:solidFill>
                  <a:srgbClr val="002060"/>
                </a:solidFill>
              </a:rPr>
              <a:t>Tạo</a:t>
            </a:r>
            <a:r>
              <a:rPr lang="en-US" sz="2400">
                <a:solidFill>
                  <a:srgbClr val="002060"/>
                </a:solidFill>
              </a:rPr>
              <a:t> </a:t>
            </a:r>
            <a:r>
              <a:rPr lang="en-US" sz="2400" err="1">
                <a:solidFill>
                  <a:srgbClr val="002060"/>
                </a:solidFill>
              </a:rPr>
              <a:t>danh</a:t>
            </a:r>
            <a:r>
              <a:rPr lang="en-US" sz="2400">
                <a:solidFill>
                  <a:srgbClr val="002060"/>
                </a:solidFill>
              </a:rPr>
              <a:t> </a:t>
            </a:r>
            <a:r>
              <a:rPr lang="en-US" sz="2400" err="1">
                <a:solidFill>
                  <a:srgbClr val="002060"/>
                </a:solidFill>
              </a:rPr>
              <a:t>sách</a:t>
            </a:r>
            <a:r>
              <a:rPr lang="en-US" sz="2400">
                <a:solidFill>
                  <a:srgbClr val="002060"/>
                </a:solidFill>
              </a:rPr>
              <a:t> </a:t>
            </a:r>
            <a:r>
              <a:rPr lang="en-US" sz="2400" err="1">
                <a:solidFill>
                  <a:srgbClr val="002060"/>
                </a:solidFill>
              </a:rPr>
              <a:t>công</a:t>
            </a:r>
            <a:r>
              <a:rPr lang="en-US" sz="2400">
                <a:solidFill>
                  <a:srgbClr val="002060"/>
                </a:solidFill>
              </a:rPr>
              <a:t> </a:t>
            </a:r>
            <a:r>
              <a:rPr lang="en-US" sz="2400" err="1">
                <a:solidFill>
                  <a:srgbClr val="002060"/>
                </a:solidFill>
              </a:rPr>
              <a:t>việc</a:t>
            </a:r>
            <a:r>
              <a:rPr lang="en-US" sz="2400">
                <a:solidFill>
                  <a:srgbClr val="002060"/>
                </a:solidFill>
              </a:rPr>
              <a:t>, </a:t>
            </a:r>
            <a:r>
              <a:rPr lang="en-US" sz="2400" err="1">
                <a:solidFill>
                  <a:srgbClr val="002060"/>
                </a:solidFill>
              </a:rPr>
              <a:t>ưu</a:t>
            </a:r>
            <a:r>
              <a:rPr lang="en-US" sz="2400">
                <a:solidFill>
                  <a:srgbClr val="002060"/>
                </a:solidFill>
              </a:rPr>
              <a:t> </a:t>
            </a:r>
            <a:r>
              <a:rPr lang="en-US" sz="2400" err="1">
                <a:solidFill>
                  <a:srgbClr val="002060"/>
                </a:solidFill>
              </a:rPr>
              <a:t>tiên</a:t>
            </a:r>
            <a:r>
              <a:rPr lang="en-US" sz="2400">
                <a:solidFill>
                  <a:srgbClr val="002060"/>
                </a:solidFill>
              </a:rPr>
              <a:t> </a:t>
            </a:r>
            <a:r>
              <a:rPr lang="en-US" sz="2400" err="1">
                <a:solidFill>
                  <a:srgbClr val="002060"/>
                </a:solidFill>
              </a:rPr>
              <a:t>những</a:t>
            </a:r>
            <a:r>
              <a:rPr lang="en-US" sz="2400">
                <a:solidFill>
                  <a:srgbClr val="002060"/>
                </a:solidFill>
              </a:rPr>
              <a:t> </a:t>
            </a:r>
            <a:r>
              <a:rPr lang="en-US" sz="2400" err="1">
                <a:solidFill>
                  <a:srgbClr val="002060"/>
                </a:solidFill>
              </a:rPr>
              <a:t>việc</a:t>
            </a:r>
            <a:r>
              <a:rPr lang="en-US" sz="2400">
                <a:solidFill>
                  <a:srgbClr val="002060"/>
                </a:solidFill>
              </a:rPr>
              <a:t> </a:t>
            </a:r>
            <a:r>
              <a:rPr lang="en-US" sz="2400" err="1">
                <a:solidFill>
                  <a:srgbClr val="002060"/>
                </a:solidFill>
              </a:rPr>
              <a:t>quan</a:t>
            </a:r>
            <a:r>
              <a:rPr lang="en-US" sz="2400">
                <a:solidFill>
                  <a:srgbClr val="002060"/>
                </a:solidFill>
              </a:rPr>
              <a:t> </a:t>
            </a:r>
            <a:r>
              <a:rPr lang="en-US" sz="2400" err="1">
                <a:solidFill>
                  <a:srgbClr val="002060"/>
                </a:solidFill>
              </a:rPr>
              <a:t>trọng</a:t>
            </a:r>
            <a:r>
              <a:rPr lang="en-US" sz="2400">
                <a:solidFill>
                  <a:srgbClr val="002060"/>
                </a:solidFill>
              </a:rPr>
              <a:t>;</a:t>
            </a:r>
          </a:p>
          <a:p>
            <a:pPr marL="285750" indent="-285750">
              <a:lnSpc>
                <a:spcPct val="150000"/>
              </a:lnSpc>
              <a:buFont typeface="Courier New" panose="02070309020205020404" pitchFamily="49" charset="0"/>
              <a:buChar char="o"/>
            </a:pPr>
            <a:r>
              <a:rPr lang="en-US" sz="2400" err="1">
                <a:solidFill>
                  <a:srgbClr val="002060"/>
                </a:solidFill>
              </a:rPr>
              <a:t>Đánh</a:t>
            </a:r>
            <a:r>
              <a:rPr lang="en-US" sz="2400">
                <a:solidFill>
                  <a:srgbClr val="002060"/>
                </a:solidFill>
              </a:rPr>
              <a:t> </a:t>
            </a:r>
            <a:r>
              <a:rPr lang="en-US" sz="2400" err="1">
                <a:solidFill>
                  <a:srgbClr val="002060"/>
                </a:solidFill>
              </a:rPr>
              <a:t>giá</a:t>
            </a:r>
            <a:r>
              <a:rPr lang="en-US" sz="2400">
                <a:solidFill>
                  <a:srgbClr val="002060"/>
                </a:solidFill>
              </a:rPr>
              <a:t> </a:t>
            </a:r>
            <a:r>
              <a:rPr lang="en-US" sz="2400" err="1">
                <a:solidFill>
                  <a:srgbClr val="002060"/>
                </a:solidFill>
              </a:rPr>
              <a:t>công</a:t>
            </a:r>
            <a:r>
              <a:rPr lang="en-US" sz="2400">
                <a:solidFill>
                  <a:srgbClr val="002060"/>
                </a:solidFill>
              </a:rPr>
              <a:t> </a:t>
            </a:r>
            <a:r>
              <a:rPr lang="en-US" sz="2400" err="1">
                <a:solidFill>
                  <a:srgbClr val="002060"/>
                </a:solidFill>
              </a:rPr>
              <a:t>việc</a:t>
            </a:r>
            <a:r>
              <a:rPr lang="en-US" sz="2400">
                <a:solidFill>
                  <a:srgbClr val="002060"/>
                </a:solidFill>
              </a:rPr>
              <a:t> </a:t>
            </a:r>
            <a:r>
              <a:rPr lang="en-US" sz="2400" err="1">
                <a:solidFill>
                  <a:srgbClr val="002060"/>
                </a:solidFill>
              </a:rPr>
              <a:t>có</a:t>
            </a:r>
            <a:r>
              <a:rPr lang="en-US" sz="2400">
                <a:solidFill>
                  <a:srgbClr val="002060"/>
                </a:solidFill>
              </a:rPr>
              <a:t> logic, </a:t>
            </a:r>
            <a:r>
              <a:rPr lang="en-US" sz="2400" err="1">
                <a:solidFill>
                  <a:srgbClr val="002060"/>
                </a:solidFill>
              </a:rPr>
              <a:t>có</a:t>
            </a:r>
            <a:r>
              <a:rPr lang="en-US" sz="2400">
                <a:solidFill>
                  <a:srgbClr val="002060"/>
                </a:solidFill>
              </a:rPr>
              <a:t> </a:t>
            </a:r>
            <a:r>
              <a:rPr lang="en-US" sz="2400" err="1">
                <a:solidFill>
                  <a:srgbClr val="002060"/>
                </a:solidFill>
              </a:rPr>
              <a:t>trình</a:t>
            </a:r>
            <a:r>
              <a:rPr lang="en-US" sz="2400">
                <a:solidFill>
                  <a:srgbClr val="002060"/>
                </a:solidFill>
              </a:rPr>
              <a:t> </a:t>
            </a:r>
            <a:r>
              <a:rPr lang="en-US" sz="2400" err="1">
                <a:solidFill>
                  <a:srgbClr val="002060"/>
                </a:solidFill>
              </a:rPr>
              <a:t>tự</a:t>
            </a:r>
            <a:r>
              <a:rPr lang="en-US" sz="2400">
                <a:solidFill>
                  <a:srgbClr val="002060"/>
                </a:solidFill>
              </a:rPr>
              <a:t>, </a:t>
            </a:r>
            <a:r>
              <a:rPr lang="en-US" sz="2400" err="1">
                <a:solidFill>
                  <a:srgbClr val="002060"/>
                </a:solidFill>
              </a:rPr>
              <a:t>sử</a:t>
            </a:r>
            <a:r>
              <a:rPr lang="en-US" sz="2400">
                <a:solidFill>
                  <a:srgbClr val="002060"/>
                </a:solidFill>
              </a:rPr>
              <a:t> </a:t>
            </a:r>
            <a:r>
              <a:rPr lang="en-US" sz="2400" err="1">
                <a:solidFill>
                  <a:srgbClr val="002060"/>
                </a:solidFill>
              </a:rPr>
              <a:t>dụng</a:t>
            </a:r>
            <a:r>
              <a:rPr lang="en-US" sz="2400">
                <a:solidFill>
                  <a:srgbClr val="002060"/>
                </a:solidFill>
              </a:rPr>
              <a:t> </a:t>
            </a:r>
            <a:r>
              <a:rPr lang="en-US" sz="2400" err="1">
                <a:solidFill>
                  <a:srgbClr val="002060"/>
                </a:solidFill>
              </a:rPr>
              <a:t>hệ</a:t>
            </a:r>
            <a:r>
              <a:rPr lang="en-US" sz="2400">
                <a:solidFill>
                  <a:srgbClr val="002060"/>
                </a:solidFill>
              </a:rPr>
              <a:t> </a:t>
            </a:r>
            <a:r>
              <a:rPr lang="en-US" sz="2400" err="1">
                <a:solidFill>
                  <a:srgbClr val="002060"/>
                </a:solidFill>
              </a:rPr>
              <a:t>thống</a:t>
            </a:r>
            <a:r>
              <a:rPr lang="en-US" sz="2400">
                <a:solidFill>
                  <a:srgbClr val="002060"/>
                </a:solidFill>
              </a:rPr>
              <a:t> </a:t>
            </a:r>
            <a:r>
              <a:rPr lang="en-US" sz="2400" err="1">
                <a:solidFill>
                  <a:srgbClr val="002060"/>
                </a:solidFill>
              </a:rPr>
              <a:t>thứ</a:t>
            </a:r>
            <a:r>
              <a:rPr lang="en-US" sz="2400">
                <a:solidFill>
                  <a:srgbClr val="002060"/>
                </a:solidFill>
              </a:rPr>
              <a:t> </a:t>
            </a:r>
            <a:r>
              <a:rPr lang="en-US" sz="2400" err="1">
                <a:solidFill>
                  <a:srgbClr val="002060"/>
                </a:solidFill>
              </a:rPr>
              <a:t>tự</a:t>
            </a:r>
            <a:r>
              <a:rPr lang="en-US" sz="2400">
                <a:solidFill>
                  <a:srgbClr val="002060"/>
                </a:solidFill>
              </a:rPr>
              <a:t>, </a:t>
            </a:r>
            <a:r>
              <a:rPr lang="en-US" sz="2400" err="1">
                <a:solidFill>
                  <a:srgbClr val="002060"/>
                </a:solidFill>
              </a:rPr>
              <a:t>được</a:t>
            </a:r>
            <a:r>
              <a:rPr lang="en-US" sz="2400">
                <a:solidFill>
                  <a:srgbClr val="002060"/>
                </a:solidFill>
              </a:rPr>
              <a:t> </a:t>
            </a:r>
            <a:r>
              <a:rPr lang="en-US" sz="2400" err="1">
                <a:solidFill>
                  <a:srgbClr val="002060"/>
                </a:solidFill>
              </a:rPr>
              <a:t>diễn</a:t>
            </a:r>
            <a:r>
              <a:rPr lang="en-US" sz="2400">
                <a:solidFill>
                  <a:srgbClr val="002060"/>
                </a:solidFill>
              </a:rPr>
              <a:t> </a:t>
            </a:r>
            <a:r>
              <a:rPr lang="en-US" sz="2400" err="1">
                <a:solidFill>
                  <a:srgbClr val="002060"/>
                </a:solidFill>
              </a:rPr>
              <a:t>giải</a:t>
            </a:r>
            <a:r>
              <a:rPr lang="en-US" sz="2400">
                <a:solidFill>
                  <a:srgbClr val="002060"/>
                </a:solidFill>
              </a:rPr>
              <a:t> </a:t>
            </a:r>
            <a:r>
              <a:rPr lang="en-US" sz="2400" err="1">
                <a:solidFill>
                  <a:srgbClr val="002060"/>
                </a:solidFill>
              </a:rPr>
              <a:t>theo</a:t>
            </a:r>
            <a:r>
              <a:rPr lang="en-US" sz="2400">
                <a:solidFill>
                  <a:srgbClr val="002060"/>
                </a:solidFill>
              </a:rPr>
              <a:t> </a:t>
            </a:r>
            <a:r>
              <a:rPr lang="en-US" sz="2400" err="1">
                <a:solidFill>
                  <a:srgbClr val="002060"/>
                </a:solidFill>
              </a:rPr>
              <a:t>thời</a:t>
            </a:r>
            <a:r>
              <a:rPr lang="en-US" sz="2400">
                <a:solidFill>
                  <a:srgbClr val="002060"/>
                </a:solidFill>
              </a:rPr>
              <a:t> gian.</a:t>
            </a:r>
          </a:p>
          <a:p>
            <a:pPr marL="285750" indent="-285750">
              <a:lnSpc>
                <a:spcPct val="150000"/>
              </a:lnSpc>
              <a:buFont typeface="Courier New" panose="02070309020205020404" pitchFamily="49" charset="0"/>
              <a:buChar char="o"/>
            </a:pPr>
            <a:r>
              <a:rPr lang="en-US" sz="2400" err="1">
                <a:solidFill>
                  <a:srgbClr val="002060"/>
                </a:solidFill>
              </a:rPr>
              <a:t>Kế</a:t>
            </a:r>
            <a:r>
              <a:rPr lang="en-US" sz="2400">
                <a:solidFill>
                  <a:srgbClr val="002060"/>
                </a:solidFill>
              </a:rPr>
              <a:t> </a:t>
            </a:r>
            <a:r>
              <a:rPr lang="en-US" sz="2400" err="1">
                <a:solidFill>
                  <a:srgbClr val="002060"/>
                </a:solidFill>
              </a:rPr>
              <a:t>hoạch</a:t>
            </a:r>
            <a:r>
              <a:rPr lang="en-US" sz="2400">
                <a:solidFill>
                  <a:srgbClr val="002060"/>
                </a:solidFill>
              </a:rPr>
              <a:t> </a:t>
            </a:r>
            <a:r>
              <a:rPr lang="en-US" sz="2400" err="1">
                <a:solidFill>
                  <a:srgbClr val="002060"/>
                </a:solidFill>
              </a:rPr>
              <a:t>lập</a:t>
            </a:r>
            <a:r>
              <a:rPr lang="en-US" sz="2400">
                <a:solidFill>
                  <a:srgbClr val="002060"/>
                </a:solidFill>
              </a:rPr>
              <a:t> </a:t>
            </a:r>
            <a:r>
              <a:rPr lang="en-US" sz="2400" err="1">
                <a:solidFill>
                  <a:srgbClr val="002060"/>
                </a:solidFill>
              </a:rPr>
              <a:t>ra</a:t>
            </a:r>
            <a:r>
              <a:rPr lang="en-US" sz="2400">
                <a:solidFill>
                  <a:srgbClr val="002060"/>
                </a:solidFill>
              </a:rPr>
              <a:t> </a:t>
            </a:r>
            <a:r>
              <a:rPr lang="en-US" sz="2400" err="1">
                <a:solidFill>
                  <a:srgbClr val="002060"/>
                </a:solidFill>
              </a:rPr>
              <a:t>đảm</a:t>
            </a:r>
            <a:r>
              <a:rPr lang="en-US" sz="2400">
                <a:solidFill>
                  <a:srgbClr val="002060"/>
                </a:solidFill>
              </a:rPr>
              <a:t> </a:t>
            </a:r>
            <a:r>
              <a:rPr lang="en-US" sz="2400" err="1">
                <a:solidFill>
                  <a:srgbClr val="002060"/>
                </a:solidFill>
              </a:rPr>
              <a:t>bảo</a:t>
            </a:r>
            <a:r>
              <a:rPr lang="en-US" sz="2400">
                <a:solidFill>
                  <a:srgbClr val="002060"/>
                </a:solidFill>
              </a:rPr>
              <a:t> </a:t>
            </a:r>
            <a:r>
              <a:rPr lang="en-US" sz="2400" err="1">
                <a:solidFill>
                  <a:srgbClr val="002060"/>
                </a:solidFill>
              </a:rPr>
              <a:t>thực</a:t>
            </a:r>
            <a:r>
              <a:rPr lang="en-US" sz="2400">
                <a:solidFill>
                  <a:srgbClr val="002060"/>
                </a:solidFill>
              </a:rPr>
              <a:t> </a:t>
            </a:r>
            <a:r>
              <a:rPr lang="en-US" sz="2400" err="1">
                <a:solidFill>
                  <a:srgbClr val="002060"/>
                </a:solidFill>
              </a:rPr>
              <a:t>hiện</a:t>
            </a:r>
            <a:r>
              <a:rPr lang="en-US" sz="2400">
                <a:solidFill>
                  <a:srgbClr val="002060"/>
                </a:solidFill>
              </a:rPr>
              <a:t> </a:t>
            </a:r>
            <a:r>
              <a:rPr lang="en-US" sz="2400" err="1">
                <a:solidFill>
                  <a:srgbClr val="002060"/>
                </a:solidFill>
              </a:rPr>
              <a:t>một</a:t>
            </a:r>
            <a:r>
              <a:rPr lang="en-US" sz="2400">
                <a:solidFill>
                  <a:srgbClr val="002060"/>
                </a:solidFill>
              </a:rPr>
              <a:t> </a:t>
            </a:r>
            <a:r>
              <a:rPr lang="en-US" sz="2400" err="1">
                <a:solidFill>
                  <a:srgbClr val="002060"/>
                </a:solidFill>
              </a:rPr>
              <a:t>cách</a:t>
            </a:r>
            <a:r>
              <a:rPr lang="en-US" sz="2400">
                <a:solidFill>
                  <a:srgbClr val="002060"/>
                </a:solidFill>
              </a:rPr>
              <a:t> </a:t>
            </a:r>
            <a:r>
              <a:rPr lang="en-US" sz="2400" err="1">
                <a:solidFill>
                  <a:srgbClr val="002060"/>
                </a:solidFill>
              </a:rPr>
              <a:t>dễ</a:t>
            </a:r>
            <a:r>
              <a:rPr lang="en-US" sz="2400">
                <a:solidFill>
                  <a:srgbClr val="002060"/>
                </a:solidFill>
              </a:rPr>
              <a:t> dàng.</a:t>
            </a:r>
          </a:p>
        </p:txBody>
      </p:sp>
    </p:spTree>
    <p:extLst>
      <p:ext uri="{BB962C8B-B14F-4D97-AF65-F5344CB8AC3E}">
        <p14:creationId xmlns="" xmlns:p14="http://schemas.microsoft.com/office/powerpoint/2010/main" val="4257297353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62400" y="182182"/>
            <a:ext cx="1188085" cy="814978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 cstate="print">
            <a:extLst>
              <a:ext uri="{BEBA8EAE-BF5A-486C-A8C5-ECC9F3942E4B}">
                <a14:imgProps xmlns="" xmlns:a14="http://schemas.microsoft.com/office/drawing/2010/main">
                  <a14:imgLayer r:embed="rId4">
                    <a14:imgEffect>
                      <a14:backgroundRemoval t="0" b="100000" l="0" r="100000">
                        <a14:foregroundMark x1="6231" y1="6256" x2="7769" y2="19077"/>
                        <a14:foregroundMark x1="91154" y1="8615" x2="92692" y2="22359"/>
                        <a14:foregroundMark x1="91769" y1="83487" x2="92231" y2="92000"/>
                        <a14:foregroundMark x1="6692" y1="82462" x2="6692" y2="9241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88084" y="589671"/>
            <a:ext cx="6736715" cy="2971800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2415060" y="1756095"/>
            <a:ext cx="4282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i="1">
                <a:solidFill>
                  <a:srgbClr val="002060"/>
                </a:solidFill>
              </a:rPr>
              <a:t>3. </a:t>
            </a:r>
            <a:r>
              <a:rPr lang="en-US" sz="2800" i="1" err="1">
                <a:solidFill>
                  <a:srgbClr val="002060"/>
                </a:solidFill>
              </a:rPr>
              <a:t>Nhận</a:t>
            </a:r>
            <a:r>
              <a:rPr lang="en-US" sz="2800" i="1">
                <a:solidFill>
                  <a:srgbClr val="002060"/>
                </a:solidFill>
              </a:rPr>
              <a:t> </a:t>
            </a:r>
            <a:r>
              <a:rPr lang="en-US" sz="2800" i="1" err="1">
                <a:solidFill>
                  <a:srgbClr val="002060"/>
                </a:solidFill>
              </a:rPr>
              <a:t>ra</a:t>
            </a:r>
            <a:r>
              <a:rPr lang="en-US" sz="2800" i="1">
                <a:solidFill>
                  <a:srgbClr val="002060"/>
                </a:solidFill>
              </a:rPr>
              <a:t> </a:t>
            </a:r>
            <a:r>
              <a:rPr lang="en-US" sz="2800" i="1" err="1">
                <a:solidFill>
                  <a:srgbClr val="002060"/>
                </a:solidFill>
              </a:rPr>
              <a:t>thói</a:t>
            </a:r>
            <a:r>
              <a:rPr lang="en-US" sz="2800" i="1">
                <a:solidFill>
                  <a:srgbClr val="002060"/>
                </a:solidFill>
              </a:rPr>
              <a:t> </a:t>
            </a:r>
            <a:r>
              <a:rPr lang="en-US" sz="2800" i="1" err="1">
                <a:solidFill>
                  <a:srgbClr val="002060"/>
                </a:solidFill>
              </a:rPr>
              <a:t>quen</a:t>
            </a:r>
            <a:r>
              <a:rPr lang="en-US" sz="2800" i="1">
                <a:solidFill>
                  <a:srgbClr val="002060"/>
                </a:solidFill>
              </a:rPr>
              <a:t> </a:t>
            </a:r>
            <a:r>
              <a:rPr lang="en-US" sz="2800" i="1" err="1">
                <a:solidFill>
                  <a:srgbClr val="002060"/>
                </a:solidFill>
              </a:rPr>
              <a:t>xấu</a:t>
            </a:r>
            <a:endParaRPr lang="en-US" sz="2800" i="1">
              <a:solidFill>
                <a:srgbClr val="002060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533400" y="3657600"/>
            <a:ext cx="8229600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150000"/>
              </a:lnSpc>
              <a:buFont typeface="Courier New" panose="02070309020205020404" pitchFamily="49" charset="0"/>
              <a:buChar char="o"/>
            </a:pPr>
            <a:r>
              <a:rPr lang="en-US" sz="2400" err="1">
                <a:solidFill>
                  <a:srgbClr val="002060"/>
                </a:solidFill>
              </a:rPr>
              <a:t>Lập</a:t>
            </a:r>
            <a:r>
              <a:rPr lang="en-US" sz="2400">
                <a:solidFill>
                  <a:srgbClr val="002060"/>
                </a:solidFill>
              </a:rPr>
              <a:t> </a:t>
            </a:r>
            <a:r>
              <a:rPr lang="en-US" sz="2400" err="1">
                <a:solidFill>
                  <a:srgbClr val="002060"/>
                </a:solidFill>
              </a:rPr>
              <a:t>danh</a:t>
            </a:r>
            <a:r>
              <a:rPr lang="en-US" sz="2400">
                <a:solidFill>
                  <a:srgbClr val="002060"/>
                </a:solidFill>
              </a:rPr>
              <a:t> </a:t>
            </a:r>
            <a:r>
              <a:rPr lang="en-US" sz="2400" err="1">
                <a:solidFill>
                  <a:srgbClr val="002060"/>
                </a:solidFill>
              </a:rPr>
              <a:t>sách</a:t>
            </a:r>
            <a:r>
              <a:rPr lang="en-US" sz="2400">
                <a:solidFill>
                  <a:srgbClr val="002060"/>
                </a:solidFill>
              </a:rPr>
              <a:t> </a:t>
            </a:r>
            <a:r>
              <a:rPr lang="en-US" sz="2400" err="1">
                <a:solidFill>
                  <a:srgbClr val="002060"/>
                </a:solidFill>
              </a:rPr>
              <a:t>thói</a:t>
            </a:r>
            <a:r>
              <a:rPr lang="en-US" sz="2400">
                <a:solidFill>
                  <a:srgbClr val="002060"/>
                </a:solidFill>
              </a:rPr>
              <a:t> </a:t>
            </a:r>
            <a:r>
              <a:rPr lang="en-US" sz="2400" err="1">
                <a:solidFill>
                  <a:srgbClr val="002060"/>
                </a:solidFill>
              </a:rPr>
              <a:t>quen</a:t>
            </a:r>
            <a:r>
              <a:rPr lang="en-US" sz="2400">
                <a:solidFill>
                  <a:srgbClr val="002060"/>
                </a:solidFill>
              </a:rPr>
              <a:t> </a:t>
            </a:r>
            <a:r>
              <a:rPr lang="en-US" sz="2400" err="1">
                <a:solidFill>
                  <a:srgbClr val="002060"/>
                </a:solidFill>
              </a:rPr>
              <a:t>xấu</a:t>
            </a:r>
            <a:r>
              <a:rPr lang="en-US" sz="2400">
                <a:solidFill>
                  <a:srgbClr val="002060"/>
                </a:solidFill>
              </a:rPr>
              <a:t>: </a:t>
            </a:r>
            <a:r>
              <a:rPr lang="en-US" sz="2400" err="1">
                <a:solidFill>
                  <a:srgbClr val="002060"/>
                </a:solidFill>
              </a:rPr>
              <a:t>Làm</a:t>
            </a:r>
            <a:r>
              <a:rPr lang="en-US" sz="2400">
                <a:solidFill>
                  <a:srgbClr val="002060"/>
                </a:solidFill>
              </a:rPr>
              <a:t> </a:t>
            </a:r>
            <a:r>
              <a:rPr lang="en-US" sz="2400" err="1">
                <a:solidFill>
                  <a:srgbClr val="002060"/>
                </a:solidFill>
              </a:rPr>
              <a:t>tiêu</a:t>
            </a:r>
            <a:r>
              <a:rPr lang="en-US" sz="2400">
                <a:solidFill>
                  <a:srgbClr val="002060"/>
                </a:solidFill>
              </a:rPr>
              <a:t> </a:t>
            </a:r>
            <a:r>
              <a:rPr lang="en-US" sz="2400" err="1">
                <a:solidFill>
                  <a:srgbClr val="002060"/>
                </a:solidFill>
              </a:rPr>
              <a:t>tốn</a:t>
            </a:r>
            <a:r>
              <a:rPr lang="en-US" sz="2400">
                <a:solidFill>
                  <a:srgbClr val="002060"/>
                </a:solidFill>
              </a:rPr>
              <a:t> </a:t>
            </a:r>
            <a:r>
              <a:rPr lang="en-US" sz="2400" err="1">
                <a:solidFill>
                  <a:srgbClr val="002060"/>
                </a:solidFill>
              </a:rPr>
              <a:t>thời</a:t>
            </a:r>
            <a:r>
              <a:rPr lang="en-US" sz="2400">
                <a:solidFill>
                  <a:srgbClr val="002060"/>
                </a:solidFill>
              </a:rPr>
              <a:t> </a:t>
            </a:r>
            <a:r>
              <a:rPr lang="en-US" sz="2400" err="1">
                <a:solidFill>
                  <a:srgbClr val="002060"/>
                </a:solidFill>
              </a:rPr>
              <a:t>gian</a:t>
            </a:r>
            <a:r>
              <a:rPr lang="en-US" sz="2400">
                <a:solidFill>
                  <a:srgbClr val="002060"/>
                </a:solidFill>
              </a:rPr>
              <a:t>, </a:t>
            </a:r>
            <a:r>
              <a:rPr lang="en-US" sz="2400" err="1">
                <a:solidFill>
                  <a:srgbClr val="002060"/>
                </a:solidFill>
              </a:rPr>
              <a:t>phá</a:t>
            </a:r>
            <a:r>
              <a:rPr lang="en-US" sz="2400">
                <a:solidFill>
                  <a:srgbClr val="002060"/>
                </a:solidFill>
              </a:rPr>
              <a:t> </a:t>
            </a:r>
            <a:r>
              <a:rPr lang="en-US" sz="2400" err="1">
                <a:solidFill>
                  <a:srgbClr val="002060"/>
                </a:solidFill>
              </a:rPr>
              <a:t>hủy</a:t>
            </a:r>
            <a:r>
              <a:rPr lang="en-US" sz="2400">
                <a:solidFill>
                  <a:srgbClr val="002060"/>
                </a:solidFill>
              </a:rPr>
              <a:t> </a:t>
            </a:r>
            <a:r>
              <a:rPr lang="en-US" sz="2400" err="1">
                <a:solidFill>
                  <a:srgbClr val="002060"/>
                </a:solidFill>
              </a:rPr>
              <a:t>mục</a:t>
            </a:r>
            <a:r>
              <a:rPr lang="en-US" sz="2400">
                <a:solidFill>
                  <a:srgbClr val="002060"/>
                </a:solidFill>
              </a:rPr>
              <a:t> </a:t>
            </a:r>
            <a:r>
              <a:rPr lang="en-US" sz="2400" err="1">
                <a:solidFill>
                  <a:srgbClr val="002060"/>
                </a:solidFill>
              </a:rPr>
              <a:t>tiêu</a:t>
            </a:r>
            <a:r>
              <a:rPr lang="en-US" sz="2400">
                <a:solidFill>
                  <a:srgbClr val="002060"/>
                </a:solidFill>
              </a:rPr>
              <a:t> </a:t>
            </a:r>
            <a:r>
              <a:rPr lang="en-US" sz="2400" err="1">
                <a:solidFill>
                  <a:srgbClr val="002060"/>
                </a:solidFill>
              </a:rPr>
              <a:t>và</a:t>
            </a:r>
            <a:r>
              <a:rPr lang="en-US" sz="2400">
                <a:solidFill>
                  <a:srgbClr val="002060"/>
                </a:solidFill>
              </a:rPr>
              <a:t> </a:t>
            </a:r>
            <a:r>
              <a:rPr lang="en-US" sz="2400" err="1">
                <a:solidFill>
                  <a:srgbClr val="002060"/>
                </a:solidFill>
              </a:rPr>
              <a:t>hạn</a:t>
            </a:r>
            <a:r>
              <a:rPr lang="en-US" sz="2400">
                <a:solidFill>
                  <a:srgbClr val="002060"/>
                </a:solidFill>
              </a:rPr>
              <a:t> </a:t>
            </a:r>
            <a:r>
              <a:rPr lang="en-US" sz="2400" err="1">
                <a:solidFill>
                  <a:srgbClr val="002060"/>
                </a:solidFill>
              </a:rPr>
              <a:t>chế</a:t>
            </a:r>
            <a:r>
              <a:rPr lang="en-US" sz="2400">
                <a:solidFill>
                  <a:srgbClr val="002060"/>
                </a:solidFill>
              </a:rPr>
              <a:t> </a:t>
            </a:r>
            <a:r>
              <a:rPr lang="en-US" sz="2400" err="1">
                <a:solidFill>
                  <a:srgbClr val="002060"/>
                </a:solidFill>
              </a:rPr>
              <a:t>thành</a:t>
            </a:r>
            <a:r>
              <a:rPr lang="en-US" sz="2400">
                <a:solidFill>
                  <a:srgbClr val="002060"/>
                </a:solidFill>
              </a:rPr>
              <a:t> </a:t>
            </a:r>
            <a:r>
              <a:rPr lang="en-US" sz="2400" err="1">
                <a:solidFill>
                  <a:srgbClr val="002060"/>
                </a:solidFill>
              </a:rPr>
              <a:t>công</a:t>
            </a:r>
            <a:r>
              <a:rPr lang="en-US" sz="2400">
                <a:solidFill>
                  <a:srgbClr val="002060"/>
                </a:solidFill>
              </a:rPr>
              <a:t> </a:t>
            </a:r>
            <a:r>
              <a:rPr lang="en-US" sz="2400" err="1">
                <a:solidFill>
                  <a:srgbClr val="002060"/>
                </a:solidFill>
              </a:rPr>
              <a:t>của</a:t>
            </a:r>
            <a:r>
              <a:rPr lang="en-US" sz="2400">
                <a:solidFill>
                  <a:srgbClr val="002060"/>
                </a:solidFill>
              </a:rPr>
              <a:t> </a:t>
            </a:r>
            <a:r>
              <a:rPr lang="en-US" sz="2400" err="1">
                <a:solidFill>
                  <a:srgbClr val="002060"/>
                </a:solidFill>
              </a:rPr>
              <a:t>bạn</a:t>
            </a:r>
            <a:r>
              <a:rPr lang="en-US" sz="2400">
                <a:solidFill>
                  <a:srgbClr val="002060"/>
                </a:solidFill>
              </a:rPr>
              <a:t>;</a:t>
            </a:r>
          </a:p>
          <a:p>
            <a:pPr marL="285750" indent="-285750">
              <a:lnSpc>
                <a:spcPct val="150000"/>
              </a:lnSpc>
              <a:buFont typeface="Courier New" panose="02070309020205020404" pitchFamily="49" charset="0"/>
              <a:buChar char="o"/>
            </a:pPr>
            <a:r>
              <a:rPr lang="en-US" sz="2400" err="1">
                <a:solidFill>
                  <a:srgbClr val="002060"/>
                </a:solidFill>
              </a:rPr>
              <a:t>Loại</a:t>
            </a:r>
            <a:r>
              <a:rPr lang="en-US" sz="2400">
                <a:solidFill>
                  <a:srgbClr val="002060"/>
                </a:solidFill>
              </a:rPr>
              <a:t> </a:t>
            </a:r>
            <a:r>
              <a:rPr lang="en-US" sz="2400" err="1">
                <a:solidFill>
                  <a:srgbClr val="002060"/>
                </a:solidFill>
              </a:rPr>
              <a:t>bỏ</a:t>
            </a:r>
            <a:r>
              <a:rPr lang="en-US" sz="2400">
                <a:solidFill>
                  <a:srgbClr val="002060"/>
                </a:solidFill>
              </a:rPr>
              <a:t> </a:t>
            </a:r>
            <a:r>
              <a:rPr lang="en-US" sz="2400" err="1">
                <a:solidFill>
                  <a:srgbClr val="002060"/>
                </a:solidFill>
              </a:rPr>
              <a:t>thói</a:t>
            </a:r>
            <a:r>
              <a:rPr lang="en-US" sz="2400">
                <a:solidFill>
                  <a:srgbClr val="002060"/>
                </a:solidFill>
              </a:rPr>
              <a:t> </a:t>
            </a:r>
            <a:r>
              <a:rPr lang="en-US" sz="2400" err="1">
                <a:solidFill>
                  <a:srgbClr val="002060"/>
                </a:solidFill>
              </a:rPr>
              <a:t>quen</a:t>
            </a:r>
            <a:r>
              <a:rPr lang="en-US" sz="2400">
                <a:solidFill>
                  <a:srgbClr val="002060"/>
                </a:solidFill>
              </a:rPr>
              <a:t> </a:t>
            </a:r>
            <a:r>
              <a:rPr lang="en-US" sz="2400" err="1">
                <a:solidFill>
                  <a:srgbClr val="002060"/>
                </a:solidFill>
              </a:rPr>
              <a:t>xấu</a:t>
            </a:r>
            <a:r>
              <a:rPr lang="en-US" sz="2400">
                <a:solidFill>
                  <a:srgbClr val="002060"/>
                </a:solidFill>
              </a:rPr>
              <a:t> </a:t>
            </a:r>
            <a:r>
              <a:rPr lang="en-US" sz="2400" err="1">
                <a:solidFill>
                  <a:srgbClr val="002060"/>
                </a:solidFill>
              </a:rPr>
              <a:t>một</a:t>
            </a:r>
            <a:r>
              <a:rPr lang="en-US" sz="2400">
                <a:solidFill>
                  <a:srgbClr val="002060"/>
                </a:solidFill>
              </a:rPr>
              <a:t> </a:t>
            </a:r>
            <a:r>
              <a:rPr lang="en-US" sz="2400" err="1">
                <a:solidFill>
                  <a:srgbClr val="002060"/>
                </a:solidFill>
              </a:rPr>
              <a:t>cách</a:t>
            </a:r>
            <a:r>
              <a:rPr lang="en-US" sz="2400">
                <a:solidFill>
                  <a:srgbClr val="002060"/>
                </a:solidFill>
              </a:rPr>
              <a:t> logic </a:t>
            </a:r>
            <a:r>
              <a:rPr lang="en-US" sz="2400" err="1">
                <a:solidFill>
                  <a:srgbClr val="002060"/>
                </a:solidFill>
              </a:rPr>
              <a:t>theo</a:t>
            </a:r>
            <a:r>
              <a:rPr lang="en-US" sz="2400">
                <a:solidFill>
                  <a:srgbClr val="002060"/>
                </a:solidFill>
              </a:rPr>
              <a:t> </a:t>
            </a:r>
            <a:r>
              <a:rPr lang="en-US" sz="2400" err="1">
                <a:solidFill>
                  <a:srgbClr val="002060"/>
                </a:solidFill>
              </a:rPr>
              <a:t>trình</a:t>
            </a:r>
            <a:r>
              <a:rPr lang="en-US" sz="2400">
                <a:solidFill>
                  <a:srgbClr val="002060"/>
                </a:solidFill>
              </a:rPr>
              <a:t> </a:t>
            </a:r>
            <a:r>
              <a:rPr lang="en-US" sz="2400" err="1">
                <a:solidFill>
                  <a:srgbClr val="002060"/>
                </a:solidFill>
              </a:rPr>
              <a:t>tự</a:t>
            </a:r>
            <a:r>
              <a:rPr lang="en-US" sz="2400">
                <a:solidFill>
                  <a:srgbClr val="002060"/>
                </a:solidFill>
              </a:rPr>
              <a:t> </a:t>
            </a:r>
            <a:r>
              <a:rPr lang="en-US" sz="2400" err="1">
                <a:solidFill>
                  <a:srgbClr val="002060"/>
                </a:solidFill>
              </a:rPr>
              <a:t>từ</a:t>
            </a:r>
            <a:r>
              <a:rPr lang="en-US" sz="2400">
                <a:solidFill>
                  <a:srgbClr val="002060"/>
                </a:solidFill>
              </a:rPr>
              <a:t> </a:t>
            </a:r>
            <a:r>
              <a:rPr lang="en-US" sz="2400" err="1">
                <a:solidFill>
                  <a:srgbClr val="002060"/>
                </a:solidFill>
              </a:rPr>
              <a:t>và</a:t>
            </a:r>
            <a:r>
              <a:rPr lang="en-US" sz="2400">
                <a:solidFill>
                  <a:srgbClr val="002060"/>
                </a:solidFill>
              </a:rPr>
              <a:t> </a:t>
            </a:r>
            <a:r>
              <a:rPr lang="en-US" sz="2400" err="1">
                <a:solidFill>
                  <a:srgbClr val="002060"/>
                </a:solidFill>
              </a:rPr>
              <a:t>tuân</a:t>
            </a:r>
            <a:r>
              <a:rPr lang="en-US" sz="2400">
                <a:solidFill>
                  <a:srgbClr val="002060"/>
                </a:solidFill>
              </a:rPr>
              <a:t> </a:t>
            </a:r>
            <a:r>
              <a:rPr lang="en-US" sz="2400" err="1">
                <a:solidFill>
                  <a:srgbClr val="002060"/>
                </a:solidFill>
              </a:rPr>
              <a:t>thủ</a:t>
            </a:r>
            <a:r>
              <a:rPr lang="en-US" sz="2400">
                <a:solidFill>
                  <a:srgbClr val="002060"/>
                </a:solidFill>
              </a:rPr>
              <a:t> </a:t>
            </a:r>
            <a:r>
              <a:rPr lang="en-US" sz="2400" err="1">
                <a:solidFill>
                  <a:srgbClr val="002060"/>
                </a:solidFill>
              </a:rPr>
              <a:t>nguyên</a:t>
            </a:r>
            <a:r>
              <a:rPr lang="en-US" sz="2400">
                <a:solidFill>
                  <a:srgbClr val="002060"/>
                </a:solidFill>
              </a:rPr>
              <a:t> </a:t>
            </a:r>
            <a:r>
              <a:rPr lang="en-US" sz="2400" err="1">
                <a:solidFill>
                  <a:srgbClr val="002060"/>
                </a:solidFill>
              </a:rPr>
              <a:t>tắc</a:t>
            </a:r>
            <a:r>
              <a:rPr lang="en-US" sz="2400">
                <a:solidFill>
                  <a:srgbClr val="002060"/>
                </a:solidFill>
              </a:rPr>
              <a:t> </a:t>
            </a:r>
            <a:r>
              <a:rPr lang="en-US" sz="2400" err="1">
                <a:solidFill>
                  <a:srgbClr val="002060"/>
                </a:solidFill>
              </a:rPr>
              <a:t>rèn</a:t>
            </a:r>
            <a:r>
              <a:rPr lang="en-US" sz="2400">
                <a:solidFill>
                  <a:srgbClr val="002060"/>
                </a:solidFill>
              </a:rPr>
              <a:t> </a:t>
            </a:r>
            <a:r>
              <a:rPr lang="en-US" sz="2400" err="1">
                <a:solidFill>
                  <a:srgbClr val="002060"/>
                </a:solidFill>
              </a:rPr>
              <a:t>luyện</a:t>
            </a:r>
            <a:r>
              <a:rPr lang="en-US" sz="2400">
                <a:solidFill>
                  <a:srgbClr val="002060"/>
                </a:solidFill>
              </a:rPr>
              <a:t>, </a:t>
            </a:r>
            <a:r>
              <a:rPr lang="en-US" sz="2400" err="1">
                <a:solidFill>
                  <a:srgbClr val="002060"/>
                </a:solidFill>
              </a:rPr>
              <a:t>giám</a:t>
            </a:r>
            <a:r>
              <a:rPr lang="en-US" sz="2400">
                <a:solidFill>
                  <a:srgbClr val="002060"/>
                </a:solidFill>
              </a:rPr>
              <a:t> </a:t>
            </a:r>
            <a:r>
              <a:rPr lang="en-US" sz="2400" err="1">
                <a:solidFill>
                  <a:srgbClr val="002060"/>
                </a:solidFill>
              </a:rPr>
              <a:t>sát</a:t>
            </a:r>
            <a:r>
              <a:rPr lang="en-US" sz="2400">
                <a:solidFill>
                  <a:srgbClr val="002060"/>
                </a:solidFill>
              </a:rPr>
              <a:t> 21 </a:t>
            </a:r>
            <a:r>
              <a:rPr lang="en-US" sz="2400" err="1">
                <a:solidFill>
                  <a:srgbClr val="002060"/>
                </a:solidFill>
              </a:rPr>
              <a:t>lần</a:t>
            </a:r>
            <a:r>
              <a:rPr lang="en-US" sz="2400">
                <a:solidFill>
                  <a:srgbClr val="002060"/>
                </a:solidFill>
              </a:rPr>
              <a:t>;</a:t>
            </a:r>
          </a:p>
          <a:p>
            <a:pPr marL="285750" indent="-285750">
              <a:lnSpc>
                <a:spcPct val="150000"/>
              </a:lnSpc>
              <a:buFont typeface="Courier New" panose="02070309020205020404" pitchFamily="49" charset="0"/>
              <a:buChar char="o"/>
            </a:pPr>
            <a:r>
              <a:rPr lang="en-US" sz="2400" err="1">
                <a:solidFill>
                  <a:srgbClr val="002060"/>
                </a:solidFill>
              </a:rPr>
              <a:t>Cách</a:t>
            </a:r>
            <a:r>
              <a:rPr lang="en-US" sz="2400">
                <a:solidFill>
                  <a:srgbClr val="002060"/>
                </a:solidFill>
              </a:rPr>
              <a:t> </a:t>
            </a:r>
            <a:r>
              <a:rPr lang="en-US" sz="2400" err="1">
                <a:solidFill>
                  <a:srgbClr val="002060"/>
                </a:solidFill>
              </a:rPr>
              <a:t>tốt</a:t>
            </a:r>
            <a:r>
              <a:rPr lang="en-US" sz="2400">
                <a:solidFill>
                  <a:srgbClr val="002060"/>
                </a:solidFill>
              </a:rPr>
              <a:t> </a:t>
            </a:r>
            <a:r>
              <a:rPr lang="en-US" sz="2400" err="1">
                <a:solidFill>
                  <a:srgbClr val="002060"/>
                </a:solidFill>
              </a:rPr>
              <a:t>nhất</a:t>
            </a:r>
            <a:r>
              <a:rPr lang="en-US" sz="2400">
                <a:solidFill>
                  <a:srgbClr val="002060"/>
                </a:solidFill>
              </a:rPr>
              <a:t>: </a:t>
            </a:r>
            <a:r>
              <a:rPr lang="en-US" sz="2400" err="1">
                <a:solidFill>
                  <a:srgbClr val="002060"/>
                </a:solidFill>
              </a:rPr>
              <a:t>Biến</a:t>
            </a:r>
            <a:r>
              <a:rPr lang="en-US" sz="2400">
                <a:solidFill>
                  <a:srgbClr val="002060"/>
                </a:solidFill>
              </a:rPr>
              <a:t> </a:t>
            </a:r>
            <a:r>
              <a:rPr lang="en-US" sz="2400" err="1">
                <a:solidFill>
                  <a:srgbClr val="002060"/>
                </a:solidFill>
              </a:rPr>
              <a:t>thói</a:t>
            </a:r>
            <a:r>
              <a:rPr lang="en-US" sz="2400">
                <a:solidFill>
                  <a:srgbClr val="002060"/>
                </a:solidFill>
              </a:rPr>
              <a:t> </a:t>
            </a:r>
            <a:r>
              <a:rPr lang="en-US" sz="2400" err="1">
                <a:solidFill>
                  <a:srgbClr val="002060"/>
                </a:solidFill>
              </a:rPr>
              <a:t>quen</a:t>
            </a:r>
            <a:r>
              <a:rPr lang="en-US" sz="2400">
                <a:solidFill>
                  <a:srgbClr val="002060"/>
                </a:solidFill>
              </a:rPr>
              <a:t> </a:t>
            </a:r>
            <a:r>
              <a:rPr lang="en-US" sz="2400" err="1">
                <a:solidFill>
                  <a:srgbClr val="002060"/>
                </a:solidFill>
              </a:rPr>
              <a:t>xấu</a:t>
            </a:r>
            <a:r>
              <a:rPr lang="en-US" sz="2400">
                <a:solidFill>
                  <a:srgbClr val="002060"/>
                </a:solidFill>
              </a:rPr>
              <a:t> </a:t>
            </a:r>
            <a:r>
              <a:rPr lang="en-US" sz="2400" err="1">
                <a:solidFill>
                  <a:srgbClr val="002060"/>
                </a:solidFill>
              </a:rPr>
              <a:t>trở</a:t>
            </a:r>
            <a:r>
              <a:rPr lang="en-US" sz="2400">
                <a:solidFill>
                  <a:srgbClr val="002060"/>
                </a:solidFill>
              </a:rPr>
              <a:t> </a:t>
            </a:r>
            <a:r>
              <a:rPr lang="en-US" sz="2400" err="1">
                <a:solidFill>
                  <a:srgbClr val="002060"/>
                </a:solidFill>
              </a:rPr>
              <a:t>thành</a:t>
            </a:r>
            <a:r>
              <a:rPr lang="en-US" sz="2400">
                <a:solidFill>
                  <a:srgbClr val="002060"/>
                </a:solidFill>
              </a:rPr>
              <a:t> </a:t>
            </a:r>
            <a:r>
              <a:rPr lang="en-US" sz="2400" err="1">
                <a:solidFill>
                  <a:srgbClr val="002060"/>
                </a:solidFill>
              </a:rPr>
              <a:t>thói</a:t>
            </a:r>
            <a:r>
              <a:rPr lang="en-US" sz="2400">
                <a:solidFill>
                  <a:srgbClr val="002060"/>
                </a:solidFill>
              </a:rPr>
              <a:t> </a:t>
            </a:r>
            <a:r>
              <a:rPr lang="en-US" sz="2400" err="1">
                <a:solidFill>
                  <a:srgbClr val="002060"/>
                </a:solidFill>
              </a:rPr>
              <a:t>quen</a:t>
            </a:r>
            <a:r>
              <a:rPr lang="en-US" sz="2400">
                <a:solidFill>
                  <a:srgbClr val="002060"/>
                </a:solidFill>
              </a:rPr>
              <a:t> </a:t>
            </a:r>
            <a:r>
              <a:rPr lang="en-US" sz="2400" err="1">
                <a:solidFill>
                  <a:srgbClr val="002060"/>
                </a:solidFill>
              </a:rPr>
              <a:t>tốt</a:t>
            </a:r>
            <a:r>
              <a:rPr lang="en-US" sz="2400">
                <a:solidFill>
                  <a:srgbClr val="002060"/>
                </a:solidFill>
              </a:rPr>
              <a:t>.</a:t>
            </a:r>
          </a:p>
        </p:txBody>
      </p:sp>
    </p:spTree>
    <p:extLst>
      <p:ext uri="{BB962C8B-B14F-4D97-AF65-F5344CB8AC3E}">
        <p14:creationId xmlns="" xmlns:p14="http://schemas.microsoft.com/office/powerpoint/2010/main" val="2069178946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62400" y="182182"/>
            <a:ext cx="1188085" cy="814978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 cstate="print">
            <a:extLst>
              <a:ext uri="{BEBA8EAE-BF5A-486C-A8C5-ECC9F3942E4B}">
                <a14:imgProps xmlns="" xmlns:a14="http://schemas.microsoft.com/office/drawing/2010/main">
                  <a14:imgLayer r:embed="rId4">
                    <a14:imgEffect>
                      <a14:backgroundRemoval t="0" b="100000" l="0" r="100000">
                        <a14:foregroundMark x1="6231" y1="6256" x2="7769" y2="19077"/>
                        <a14:foregroundMark x1="91154" y1="8615" x2="92692" y2="22359"/>
                        <a14:foregroundMark x1="91769" y1="83487" x2="92231" y2="92000"/>
                        <a14:foregroundMark x1="6692" y1="82462" x2="6692" y2="9241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88084" y="589671"/>
            <a:ext cx="6736715" cy="2534529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2362200" y="1600200"/>
            <a:ext cx="4282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i="1">
                <a:solidFill>
                  <a:srgbClr val="002060"/>
                </a:solidFill>
              </a:rPr>
              <a:t>4. </a:t>
            </a:r>
            <a:r>
              <a:rPr lang="en-US" sz="2800" i="1" err="1">
                <a:solidFill>
                  <a:srgbClr val="002060"/>
                </a:solidFill>
              </a:rPr>
              <a:t>Học</a:t>
            </a:r>
            <a:r>
              <a:rPr lang="en-US" sz="2800" i="1">
                <a:solidFill>
                  <a:srgbClr val="002060"/>
                </a:solidFill>
              </a:rPr>
              <a:t> </a:t>
            </a:r>
            <a:r>
              <a:rPr lang="en-US" sz="2800" i="1" err="1">
                <a:solidFill>
                  <a:srgbClr val="002060"/>
                </a:solidFill>
              </a:rPr>
              <a:t>cách</a:t>
            </a:r>
            <a:r>
              <a:rPr lang="en-US" sz="2800" i="1">
                <a:solidFill>
                  <a:srgbClr val="002060"/>
                </a:solidFill>
              </a:rPr>
              <a:t> </a:t>
            </a:r>
            <a:r>
              <a:rPr lang="en-US" sz="2800" i="1" err="1">
                <a:solidFill>
                  <a:srgbClr val="002060"/>
                </a:solidFill>
              </a:rPr>
              <a:t>nói</a:t>
            </a:r>
            <a:r>
              <a:rPr lang="en-US" sz="2800" i="1">
                <a:solidFill>
                  <a:srgbClr val="002060"/>
                </a:solidFill>
              </a:rPr>
              <a:t> “</a:t>
            </a:r>
            <a:r>
              <a:rPr lang="en-US" sz="2800" i="1" err="1">
                <a:solidFill>
                  <a:srgbClr val="002060"/>
                </a:solidFill>
              </a:rPr>
              <a:t>Không</a:t>
            </a:r>
            <a:r>
              <a:rPr lang="en-US" sz="2800" i="1">
                <a:solidFill>
                  <a:srgbClr val="002060"/>
                </a:solidFill>
              </a:rPr>
              <a:t>”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609600" y="3124200"/>
            <a:ext cx="8229600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150000"/>
              </a:lnSpc>
              <a:buFont typeface="Courier New" panose="02070309020205020404" pitchFamily="49" charset="0"/>
              <a:buChar char="o"/>
            </a:pPr>
            <a:r>
              <a:rPr lang="en-US" sz="2400" err="1">
                <a:solidFill>
                  <a:srgbClr val="002060"/>
                </a:solidFill>
              </a:rPr>
              <a:t>Nói</a:t>
            </a:r>
            <a:r>
              <a:rPr lang="en-US" sz="2400">
                <a:solidFill>
                  <a:srgbClr val="002060"/>
                </a:solidFill>
              </a:rPr>
              <a:t> </a:t>
            </a:r>
            <a:r>
              <a:rPr lang="en-US" sz="2400" b="1" err="1">
                <a:solidFill>
                  <a:srgbClr val="002060"/>
                </a:solidFill>
              </a:rPr>
              <a:t>không</a:t>
            </a:r>
            <a:r>
              <a:rPr lang="en-US" sz="2400" b="1">
                <a:solidFill>
                  <a:srgbClr val="002060"/>
                </a:solidFill>
              </a:rPr>
              <a:t> </a:t>
            </a:r>
            <a:r>
              <a:rPr lang="en-US" sz="2400" err="1">
                <a:solidFill>
                  <a:srgbClr val="002060"/>
                </a:solidFill>
              </a:rPr>
              <a:t>với</a:t>
            </a:r>
            <a:r>
              <a:rPr lang="en-US" sz="2400">
                <a:solidFill>
                  <a:srgbClr val="002060"/>
                </a:solidFill>
              </a:rPr>
              <a:t> </a:t>
            </a:r>
            <a:r>
              <a:rPr lang="en-US" sz="2400" err="1">
                <a:solidFill>
                  <a:srgbClr val="002060"/>
                </a:solidFill>
              </a:rPr>
              <a:t>những</a:t>
            </a:r>
            <a:r>
              <a:rPr lang="en-US" sz="2400">
                <a:solidFill>
                  <a:srgbClr val="002060"/>
                </a:solidFill>
              </a:rPr>
              <a:t> </a:t>
            </a:r>
            <a:r>
              <a:rPr lang="en-US" sz="2400" err="1">
                <a:solidFill>
                  <a:srgbClr val="002060"/>
                </a:solidFill>
              </a:rPr>
              <a:t>thứ</a:t>
            </a:r>
            <a:r>
              <a:rPr lang="en-US" sz="2400">
                <a:solidFill>
                  <a:srgbClr val="002060"/>
                </a:solidFill>
              </a:rPr>
              <a:t>: </a:t>
            </a:r>
            <a:r>
              <a:rPr lang="en-US" sz="2400" err="1">
                <a:solidFill>
                  <a:srgbClr val="002060"/>
                </a:solidFill>
              </a:rPr>
              <a:t>không</a:t>
            </a:r>
            <a:r>
              <a:rPr lang="en-US" sz="2400">
                <a:solidFill>
                  <a:srgbClr val="002060"/>
                </a:solidFill>
              </a:rPr>
              <a:t> </a:t>
            </a:r>
            <a:r>
              <a:rPr lang="en-US" sz="2400" err="1">
                <a:solidFill>
                  <a:srgbClr val="002060"/>
                </a:solidFill>
              </a:rPr>
              <a:t>phải</a:t>
            </a:r>
            <a:r>
              <a:rPr lang="en-US" sz="2400">
                <a:solidFill>
                  <a:srgbClr val="002060"/>
                </a:solidFill>
              </a:rPr>
              <a:t> </a:t>
            </a:r>
            <a:r>
              <a:rPr lang="en-US" sz="2400" err="1">
                <a:solidFill>
                  <a:srgbClr val="002060"/>
                </a:solidFill>
              </a:rPr>
              <a:t>ưu</a:t>
            </a:r>
            <a:r>
              <a:rPr lang="en-US" sz="2400">
                <a:solidFill>
                  <a:srgbClr val="002060"/>
                </a:solidFill>
              </a:rPr>
              <a:t> </a:t>
            </a:r>
            <a:r>
              <a:rPr lang="en-US" sz="2400" err="1">
                <a:solidFill>
                  <a:srgbClr val="002060"/>
                </a:solidFill>
              </a:rPr>
              <a:t>tiên</a:t>
            </a:r>
            <a:r>
              <a:rPr lang="en-US" sz="2400">
                <a:solidFill>
                  <a:srgbClr val="002060"/>
                </a:solidFill>
              </a:rPr>
              <a:t>;</a:t>
            </a:r>
          </a:p>
          <a:p>
            <a:pPr marL="285750" indent="-285750">
              <a:lnSpc>
                <a:spcPct val="150000"/>
              </a:lnSpc>
              <a:buFont typeface="Courier New" panose="02070309020205020404" pitchFamily="49" charset="0"/>
              <a:buChar char="o"/>
            </a:pPr>
            <a:r>
              <a:rPr lang="en-US" sz="2400" err="1">
                <a:solidFill>
                  <a:srgbClr val="002060"/>
                </a:solidFill>
              </a:rPr>
              <a:t>Bạn</a:t>
            </a:r>
            <a:r>
              <a:rPr lang="en-US" sz="2400">
                <a:solidFill>
                  <a:srgbClr val="002060"/>
                </a:solidFill>
              </a:rPr>
              <a:t> </a:t>
            </a:r>
            <a:r>
              <a:rPr lang="en-US" sz="2400" err="1">
                <a:solidFill>
                  <a:srgbClr val="002060"/>
                </a:solidFill>
              </a:rPr>
              <a:t>chỉ</a:t>
            </a:r>
            <a:r>
              <a:rPr lang="en-US" sz="2400">
                <a:solidFill>
                  <a:srgbClr val="002060"/>
                </a:solidFill>
              </a:rPr>
              <a:t> </a:t>
            </a:r>
            <a:r>
              <a:rPr lang="en-US" sz="2400" err="1">
                <a:solidFill>
                  <a:srgbClr val="002060"/>
                </a:solidFill>
              </a:rPr>
              <a:t>có</a:t>
            </a:r>
            <a:r>
              <a:rPr lang="en-US" sz="2400">
                <a:solidFill>
                  <a:srgbClr val="002060"/>
                </a:solidFill>
              </a:rPr>
              <a:t> </a:t>
            </a:r>
            <a:r>
              <a:rPr lang="en-US" sz="2400" err="1">
                <a:solidFill>
                  <a:srgbClr val="002060"/>
                </a:solidFill>
              </a:rPr>
              <a:t>chính</a:t>
            </a:r>
            <a:r>
              <a:rPr lang="en-US" sz="2400">
                <a:solidFill>
                  <a:srgbClr val="002060"/>
                </a:solidFill>
              </a:rPr>
              <a:t> </a:t>
            </a:r>
            <a:r>
              <a:rPr lang="en-US" sz="2400" err="1">
                <a:solidFill>
                  <a:srgbClr val="002060"/>
                </a:solidFill>
              </a:rPr>
              <a:t>xác</a:t>
            </a:r>
            <a:r>
              <a:rPr lang="en-US" sz="2400">
                <a:solidFill>
                  <a:srgbClr val="002060"/>
                </a:solidFill>
              </a:rPr>
              <a:t> 24h/1 </a:t>
            </a:r>
            <a:r>
              <a:rPr lang="en-US" sz="2400" err="1">
                <a:solidFill>
                  <a:srgbClr val="002060"/>
                </a:solidFill>
              </a:rPr>
              <a:t>ngày</a:t>
            </a:r>
            <a:r>
              <a:rPr lang="en-US" sz="2400">
                <a:solidFill>
                  <a:srgbClr val="002060"/>
                </a:solidFill>
              </a:rPr>
              <a:t>, </a:t>
            </a:r>
            <a:r>
              <a:rPr lang="en-US" sz="2400" err="1">
                <a:solidFill>
                  <a:srgbClr val="002060"/>
                </a:solidFill>
              </a:rPr>
              <a:t>hãy</a:t>
            </a:r>
            <a:r>
              <a:rPr lang="en-US" sz="2400">
                <a:solidFill>
                  <a:srgbClr val="002060"/>
                </a:solidFill>
              </a:rPr>
              <a:t> </a:t>
            </a:r>
            <a:r>
              <a:rPr lang="en-US" sz="2400" err="1">
                <a:solidFill>
                  <a:srgbClr val="002060"/>
                </a:solidFill>
              </a:rPr>
              <a:t>loại</a:t>
            </a:r>
            <a:r>
              <a:rPr lang="en-US" sz="2400">
                <a:solidFill>
                  <a:srgbClr val="002060"/>
                </a:solidFill>
              </a:rPr>
              <a:t> </a:t>
            </a:r>
            <a:r>
              <a:rPr lang="en-US" sz="2400" err="1">
                <a:solidFill>
                  <a:srgbClr val="002060"/>
                </a:solidFill>
              </a:rPr>
              <a:t>bỏ</a:t>
            </a:r>
            <a:r>
              <a:rPr lang="en-US" sz="2400">
                <a:solidFill>
                  <a:srgbClr val="002060"/>
                </a:solidFill>
              </a:rPr>
              <a:t> </a:t>
            </a:r>
            <a:r>
              <a:rPr lang="en-US" sz="2400" err="1">
                <a:solidFill>
                  <a:srgbClr val="002060"/>
                </a:solidFill>
              </a:rPr>
              <a:t>công</a:t>
            </a:r>
            <a:r>
              <a:rPr lang="en-US" sz="2400">
                <a:solidFill>
                  <a:srgbClr val="002060"/>
                </a:solidFill>
              </a:rPr>
              <a:t> </a:t>
            </a:r>
            <a:r>
              <a:rPr lang="en-US" sz="2400" err="1">
                <a:solidFill>
                  <a:srgbClr val="002060"/>
                </a:solidFill>
              </a:rPr>
              <a:t>việc</a:t>
            </a:r>
            <a:r>
              <a:rPr lang="en-US" sz="2400">
                <a:solidFill>
                  <a:srgbClr val="002060"/>
                </a:solidFill>
              </a:rPr>
              <a:t> </a:t>
            </a:r>
            <a:r>
              <a:rPr lang="en-US" sz="2400" err="1">
                <a:solidFill>
                  <a:srgbClr val="002060"/>
                </a:solidFill>
              </a:rPr>
              <a:t>không</a:t>
            </a:r>
            <a:r>
              <a:rPr lang="en-US" sz="2400">
                <a:solidFill>
                  <a:srgbClr val="002060"/>
                </a:solidFill>
              </a:rPr>
              <a:t> </a:t>
            </a:r>
            <a:r>
              <a:rPr lang="en-US" sz="2400" err="1">
                <a:solidFill>
                  <a:srgbClr val="002060"/>
                </a:solidFill>
              </a:rPr>
              <a:t>tên</a:t>
            </a:r>
            <a:r>
              <a:rPr lang="en-US" sz="2400">
                <a:solidFill>
                  <a:srgbClr val="002060"/>
                </a:solidFill>
              </a:rPr>
              <a:t> </a:t>
            </a:r>
            <a:r>
              <a:rPr lang="en-US" sz="2400" err="1">
                <a:solidFill>
                  <a:srgbClr val="002060"/>
                </a:solidFill>
              </a:rPr>
              <a:t>làm</a:t>
            </a:r>
            <a:r>
              <a:rPr lang="en-US" sz="2400">
                <a:solidFill>
                  <a:srgbClr val="002060"/>
                </a:solidFill>
              </a:rPr>
              <a:t> </a:t>
            </a:r>
            <a:r>
              <a:rPr lang="en-US" sz="2400" err="1">
                <a:solidFill>
                  <a:srgbClr val="002060"/>
                </a:solidFill>
              </a:rPr>
              <a:t>bạn</a:t>
            </a:r>
            <a:r>
              <a:rPr lang="en-US" sz="2400">
                <a:solidFill>
                  <a:srgbClr val="002060"/>
                </a:solidFill>
              </a:rPr>
              <a:t> </a:t>
            </a:r>
            <a:r>
              <a:rPr lang="en-US" sz="2400" err="1">
                <a:solidFill>
                  <a:srgbClr val="002060"/>
                </a:solidFill>
              </a:rPr>
              <a:t>ngập</a:t>
            </a:r>
            <a:r>
              <a:rPr lang="en-US" sz="2400">
                <a:solidFill>
                  <a:srgbClr val="002060"/>
                </a:solidFill>
              </a:rPr>
              <a:t> </a:t>
            </a:r>
            <a:r>
              <a:rPr lang="en-US" sz="2400" err="1">
                <a:solidFill>
                  <a:srgbClr val="002060"/>
                </a:solidFill>
              </a:rPr>
              <a:t>đầu</a:t>
            </a:r>
            <a:r>
              <a:rPr lang="en-US" sz="2400">
                <a:solidFill>
                  <a:srgbClr val="002060"/>
                </a:solidFill>
              </a:rPr>
              <a:t> </a:t>
            </a:r>
            <a:r>
              <a:rPr lang="en-US" sz="2400" err="1">
                <a:solidFill>
                  <a:srgbClr val="002060"/>
                </a:solidFill>
              </a:rPr>
              <a:t>và</a:t>
            </a:r>
            <a:r>
              <a:rPr lang="en-US" sz="2400">
                <a:solidFill>
                  <a:srgbClr val="002060"/>
                </a:solidFill>
              </a:rPr>
              <a:t> </a:t>
            </a:r>
            <a:r>
              <a:rPr lang="en-US" sz="2400" err="1">
                <a:solidFill>
                  <a:srgbClr val="002060"/>
                </a:solidFill>
              </a:rPr>
              <a:t>không</a:t>
            </a:r>
            <a:r>
              <a:rPr lang="en-US" sz="2400">
                <a:solidFill>
                  <a:srgbClr val="002060"/>
                </a:solidFill>
              </a:rPr>
              <a:t> </a:t>
            </a:r>
            <a:r>
              <a:rPr lang="en-US" sz="2400" err="1">
                <a:solidFill>
                  <a:srgbClr val="002060"/>
                </a:solidFill>
              </a:rPr>
              <a:t>mang</a:t>
            </a:r>
            <a:r>
              <a:rPr lang="en-US" sz="2400">
                <a:solidFill>
                  <a:srgbClr val="002060"/>
                </a:solidFill>
              </a:rPr>
              <a:t> </a:t>
            </a:r>
            <a:r>
              <a:rPr lang="en-US" sz="2400" err="1">
                <a:solidFill>
                  <a:srgbClr val="002060"/>
                </a:solidFill>
              </a:rPr>
              <a:t>lại</a:t>
            </a:r>
            <a:r>
              <a:rPr lang="en-US" sz="2400">
                <a:solidFill>
                  <a:srgbClr val="002060"/>
                </a:solidFill>
              </a:rPr>
              <a:t> </a:t>
            </a:r>
            <a:r>
              <a:rPr lang="en-US" sz="2400" err="1">
                <a:solidFill>
                  <a:srgbClr val="002060"/>
                </a:solidFill>
              </a:rPr>
              <a:t>hiệu</a:t>
            </a:r>
            <a:r>
              <a:rPr lang="en-US" sz="2400">
                <a:solidFill>
                  <a:srgbClr val="002060"/>
                </a:solidFill>
              </a:rPr>
              <a:t> </a:t>
            </a:r>
            <a:r>
              <a:rPr lang="en-US" sz="2400" err="1">
                <a:solidFill>
                  <a:srgbClr val="002060"/>
                </a:solidFill>
              </a:rPr>
              <a:t>quả</a:t>
            </a:r>
            <a:r>
              <a:rPr lang="en-US" sz="2400">
                <a:solidFill>
                  <a:srgbClr val="002060"/>
                </a:solidFill>
              </a:rPr>
              <a:t>;</a:t>
            </a:r>
          </a:p>
          <a:p>
            <a:pPr marL="285750" indent="-285750">
              <a:lnSpc>
                <a:spcPct val="150000"/>
              </a:lnSpc>
              <a:buFont typeface="Courier New" panose="02070309020205020404" pitchFamily="49" charset="0"/>
              <a:buChar char="o"/>
            </a:pPr>
            <a:r>
              <a:rPr lang="en-US" sz="2400" err="1">
                <a:solidFill>
                  <a:srgbClr val="002060"/>
                </a:solidFill>
              </a:rPr>
              <a:t>Nói</a:t>
            </a:r>
            <a:r>
              <a:rPr lang="en-US" sz="2400">
                <a:solidFill>
                  <a:srgbClr val="002060"/>
                </a:solidFill>
              </a:rPr>
              <a:t> </a:t>
            </a:r>
            <a:r>
              <a:rPr lang="en-US" sz="2400" err="1">
                <a:solidFill>
                  <a:srgbClr val="002060"/>
                </a:solidFill>
              </a:rPr>
              <a:t>không</a:t>
            </a:r>
            <a:r>
              <a:rPr lang="en-US" sz="2400">
                <a:solidFill>
                  <a:srgbClr val="002060"/>
                </a:solidFill>
              </a:rPr>
              <a:t> </a:t>
            </a:r>
            <a:r>
              <a:rPr lang="en-US" sz="2400" err="1">
                <a:solidFill>
                  <a:srgbClr val="002060"/>
                </a:solidFill>
              </a:rPr>
              <a:t>với</a:t>
            </a:r>
            <a:r>
              <a:rPr lang="en-US" sz="2400">
                <a:solidFill>
                  <a:srgbClr val="002060"/>
                </a:solidFill>
              </a:rPr>
              <a:t> </a:t>
            </a:r>
            <a:r>
              <a:rPr lang="en-US" sz="2400" err="1">
                <a:solidFill>
                  <a:srgbClr val="002060"/>
                </a:solidFill>
              </a:rPr>
              <a:t>những</a:t>
            </a:r>
            <a:r>
              <a:rPr lang="en-US" sz="2400">
                <a:solidFill>
                  <a:srgbClr val="002060"/>
                </a:solidFill>
              </a:rPr>
              <a:t> </a:t>
            </a:r>
            <a:r>
              <a:rPr lang="en-US" sz="2400" err="1">
                <a:solidFill>
                  <a:srgbClr val="002060"/>
                </a:solidFill>
              </a:rPr>
              <a:t>phát</a:t>
            </a:r>
            <a:r>
              <a:rPr lang="en-US" sz="2400">
                <a:solidFill>
                  <a:srgbClr val="002060"/>
                </a:solidFill>
              </a:rPr>
              <a:t> </a:t>
            </a:r>
            <a:r>
              <a:rPr lang="en-US" sz="2400" err="1">
                <a:solidFill>
                  <a:srgbClr val="002060"/>
                </a:solidFill>
              </a:rPr>
              <a:t>sinh</a:t>
            </a:r>
            <a:r>
              <a:rPr lang="en-US" sz="2400">
                <a:solidFill>
                  <a:srgbClr val="002060"/>
                </a:solidFill>
              </a:rPr>
              <a:t> </a:t>
            </a:r>
            <a:r>
              <a:rPr lang="en-US" sz="2400" err="1">
                <a:solidFill>
                  <a:srgbClr val="002060"/>
                </a:solidFill>
              </a:rPr>
              <a:t>đột</a:t>
            </a:r>
            <a:r>
              <a:rPr lang="en-US" sz="2400">
                <a:solidFill>
                  <a:srgbClr val="002060"/>
                </a:solidFill>
              </a:rPr>
              <a:t> </a:t>
            </a:r>
            <a:r>
              <a:rPr lang="en-US" sz="2400" err="1">
                <a:solidFill>
                  <a:srgbClr val="002060"/>
                </a:solidFill>
              </a:rPr>
              <a:t>xuất</a:t>
            </a:r>
            <a:r>
              <a:rPr lang="en-US" sz="2400">
                <a:solidFill>
                  <a:srgbClr val="002060"/>
                </a:solidFill>
              </a:rPr>
              <a:t>, </a:t>
            </a:r>
            <a:r>
              <a:rPr lang="en-US" sz="2400" err="1">
                <a:solidFill>
                  <a:srgbClr val="002060"/>
                </a:solidFill>
              </a:rPr>
              <a:t>không</a:t>
            </a:r>
            <a:r>
              <a:rPr lang="en-US" sz="2400">
                <a:solidFill>
                  <a:srgbClr val="002060"/>
                </a:solidFill>
              </a:rPr>
              <a:t> </a:t>
            </a:r>
            <a:r>
              <a:rPr lang="en-US" sz="2400" err="1">
                <a:solidFill>
                  <a:srgbClr val="002060"/>
                </a:solidFill>
              </a:rPr>
              <a:t>tạo</a:t>
            </a:r>
            <a:r>
              <a:rPr lang="en-US" sz="2400">
                <a:solidFill>
                  <a:srgbClr val="002060"/>
                </a:solidFill>
              </a:rPr>
              <a:t> </a:t>
            </a:r>
            <a:r>
              <a:rPr lang="en-US" sz="2400" err="1">
                <a:solidFill>
                  <a:srgbClr val="002060"/>
                </a:solidFill>
              </a:rPr>
              <a:t>ra</a:t>
            </a:r>
            <a:r>
              <a:rPr lang="en-US" sz="2400">
                <a:solidFill>
                  <a:srgbClr val="002060"/>
                </a:solidFill>
              </a:rPr>
              <a:t> </a:t>
            </a:r>
            <a:r>
              <a:rPr lang="en-US" sz="2400" err="1">
                <a:solidFill>
                  <a:srgbClr val="002060"/>
                </a:solidFill>
              </a:rPr>
              <a:t>giá</a:t>
            </a:r>
            <a:r>
              <a:rPr lang="en-US" sz="2400">
                <a:solidFill>
                  <a:srgbClr val="002060"/>
                </a:solidFill>
              </a:rPr>
              <a:t> </a:t>
            </a:r>
            <a:r>
              <a:rPr lang="en-US" sz="2400" err="1">
                <a:solidFill>
                  <a:srgbClr val="002060"/>
                </a:solidFill>
              </a:rPr>
              <a:t>trị</a:t>
            </a:r>
            <a:r>
              <a:rPr lang="en-US" sz="2400">
                <a:solidFill>
                  <a:srgbClr val="002060"/>
                </a:solidFill>
              </a:rPr>
              <a:t> </a:t>
            </a:r>
            <a:r>
              <a:rPr lang="en-US" sz="2400" err="1">
                <a:solidFill>
                  <a:srgbClr val="002060"/>
                </a:solidFill>
              </a:rPr>
              <a:t>và</a:t>
            </a:r>
            <a:r>
              <a:rPr lang="en-US" sz="2400">
                <a:solidFill>
                  <a:srgbClr val="002060"/>
                </a:solidFill>
              </a:rPr>
              <a:t> </a:t>
            </a:r>
            <a:r>
              <a:rPr lang="en-US" sz="2400" err="1">
                <a:solidFill>
                  <a:srgbClr val="002060"/>
                </a:solidFill>
              </a:rPr>
              <a:t>không</a:t>
            </a:r>
            <a:r>
              <a:rPr lang="en-US" sz="2400">
                <a:solidFill>
                  <a:srgbClr val="002060"/>
                </a:solidFill>
              </a:rPr>
              <a:t> </a:t>
            </a:r>
            <a:r>
              <a:rPr lang="en-US" sz="2400" err="1">
                <a:solidFill>
                  <a:srgbClr val="002060"/>
                </a:solidFill>
              </a:rPr>
              <a:t>gắn</a:t>
            </a:r>
            <a:r>
              <a:rPr lang="en-US" sz="2400">
                <a:solidFill>
                  <a:srgbClr val="002060"/>
                </a:solidFill>
              </a:rPr>
              <a:t> </a:t>
            </a:r>
            <a:r>
              <a:rPr lang="en-US" sz="2400" err="1">
                <a:solidFill>
                  <a:srgbClr val="002060"/>
                </a:solidFill>
              </a:rPr>
              <a:t>liền</a:t>
            </a:r>
            <a:r>
              <a:rPr lang="en-US" sz="2400">
                <a:solidFill>
                  <a:srgbClr val="002060"/>
                </a:solidFill>
              </a:rPr>
              <a:t> </a:t>
            </a:r>
            <a:r>
              <a:rPr lang="en-US" sz="2400" err="1">
                <a:solidFill>
                  <a:srgbClr val="002060"/>
                </a:solidFill>
              </a:rPr>
              <a:t>với</a:t>
            </a:r>
            <a:r>
              <a:rPr lang="en-US" sz="2400">
                <a:solidFill>
                  <a:srgbClr val="002060"/>
                </a:solidFill>
              </a:rPr>
              <a:t> </a:t>
            </a:r>
            <a:r>
              <a:rPr lang="en-US" sz="2400" err="1">
                <a:solidFill>
                  <a:srgbClr val="002060"/>
                </a:solidFill>
              </a:rPr>
              <a:t>mục</a:t>
            </a:r>
            <a:r>
              <a:rPr lang="en-US" sz="2400">
                <a:solidFill>
                  <a:srgbClr val="002060"/>
                </a:solidFill>
              </a:rPr>
              <a:t> </a:t>
            </a:r>
            <a:r>
              <a:rPr lang="en-US" sz="2400" err="1">
                <a:solidFill>
                  <a:srgbClr val="002060"/>
                </a:solidFill>
              </a:rPr>
              <a:t>tiêu</a:t>
            </a:r>
            <a:r>
              <a:rPr lang="en-US" sz="2400">
                <a:solidFill>
                  <a:srgbClr val="002060"/>
                </a:solidFill>
              </a:rPr>
              <a:t> </a:t>
            </a:r>
            <a:r>
              <a:rPr lang="en-US" sz="2400" err="1">
                <a:solidFill>
                  <a:srgbClr val="002060"/>
                </a:solidFill>
              </a:rPr>
              <a:t>đề</a:t>
            </a:r>
            <a:r>
              <a:rPr lang="en-US" sz="2400">
                <a:solidFill>
                  <a:srgbClr val="002060"/>
                </a:solidFill>
              </a:rPr>
              <a:t> </a:t>
            </a:r>
            <a:r>
              <a:rPr lang="en-US" sz="2400" err="1">
                <a:solidFill>
                  <a:srgbClr val="002060"/>
                </a:solidFill>
              </a:rPr>
              <a:t>ra.</a:t>
            </a:r>
            <a:endParaRPr lang="en-US" sz="240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134375195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62400" y="182182"/>
            <a:ext cx="1188085" cy="814978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 cstate="print">
            <a:extLst>
              <a:ext uri="{BEBA8EAE-BF5A-486C-A8C5-ECC9F3942E4B}">
                <a14:imgProps xmlns="" xmlns:a14="http://schemas.microsoft.com/office/drawing/2010/main">
                  <a14:imgLayer r:embed="rId4">
                    <a14:imgEffect>
                      <a14:backgroundRemoval t="0" b="100000" l="0" r="100000">
                        <a14:foregroundMark x1="6231" y1="6256" x2="7769" y2="19077"/>
                        <a14:foregroundMark x1="91154" y1="8615" x2="92692" y2="22359"/>
                        <a14:foregroundMark x1="91769" y1="83487" x2="92231" y2="92000"/>
                        <a14:foregroundMark x1="6692" y1="82462" x2="6692" y2="9241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88084" y="589671"/>
            <a:ext cx="6736715" cy="2971800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2415060" y="1598517"/>
            <a:ext cx="4282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i="1">
                <a:solidFill>
                  <a:srgbClr val="002060"/>
                </a:solidFill>
              </a:rPr>
              <a:t>5. </a:t>
            </a:r>
            <a:r>
              <a:rPr lang="en-US" sz="2800" i="1" err="1">
                <a:solidFill>
                  <a:srgbClr val="002060"/>
                </a:solidFill>
              </a:rPr>
              <a:t>Không</a:t>
            </a:r>
            <a:r>
              <a:rPr lang="en-US" sz="2800" i="1">
                <a:solidFill>
                  <a:srgbClr val="002060"/>
                </a:solidFill>
              </a:rPr>
              <a:t> </a:t>
            </a:r>
            <a:r>
              <a:rPr lang="en-US" sz="2800" i="1" err="1">
                <a:solidFill>
                  <a:srgbClr val="002060"/>
                </a:solidFill>
              </a:rPr>
              <a:t>ngừng</a:t>
            </a:r>
            <a:r>
              <a:rPr lang="en-US" sz="2800" i="1">
                <a:solidFill>
                  <a:srgbClr val="002060"/>
                </a:solidFill>
              </a:rPr>
              <a:t> </a:t>
            </a:r>
            <a:r>
              <a:rPr lang="en-US" sz="2800" i="1" err="1">
                <a:solidFill>
                  <a:srgbClr val="002060"/>
                </a:solidFill>
              </a:rPr>
              <a:t>nâng</a:t>
            </a:r>
            <a:r>
              <a:rPr lang="en-US" sz="2800" i="1">
                <a:solidFill>
                  <a:srgbClr val="002060"/>
                </a:solidFill>
              </a:rPr>
              <a:t> </a:t>
            </a:r>
            <a:r>
              <a:rPr lang="en-US" sz="2800" i="1" err="1">
                <a:solidFill>
                  <a:srgbClr val="002060"/>
                </a:solidFill>
              </a:rPr>
              <a:t>cao</a:t>
            </a:r>
            <a:r>
              <a:rPr lang="en-US" sz="2800" i="1">
                <a:solidFill>
                  <a:srgbClr val="002060"/>
                </a:solidFill>
              </a:rPr>
              <a:t> </a:t>
            </a:r>
            <a:r>
              <a:rPr lang="en-US" sz="2800" i="1" err="1">
                <a:solidFill>
                  <a:srgbClr val="002060"/>
                </a:solidFill>
              </a:rPr>
              <a:t>bản</a:t>
            </a:r>
            <a:r>
              <a:rPr lang="en-US" sz="2800" i="1">
                <a:solidFill>
                  <a:srgbClr val="002060"/>
                </a:solidFill>
              </a:rPr>
              <a:t> </a:t>
            </a:r>
            <a:r>
              <a:rPr lang="en-US" sz="2800" i="1" err="1">
                <a:solidFill>
                  <a:srgbClr val="002060"/>
                </a:solidFill>
              </a:rPr>
              <a:t>thân</a:t>
            </a:r>
            <a:endParaRPr lang="en-US" sz="2800" i="1">
              <a:solidFill>
                <a:srgbClr val="002060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533400" y="3657600"/>
            <a:ext cx="8229600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150000"/>
              </a:lnSpc>
              <a:buFont typeface="Courier New" panose="02070309020205020404" pitchFamily="49" charset="0"/>
              <a:buChar char="o"/>
            </a:pPr>
            <a:r>
              <a:rPr lang="en-US" sz="2400" err="1">
                <a:solidFill>
                  <a:srgbClr val="002060"/>
                </a:solidFill>
              </a:rPr>
              <a:t>Dành</a:t>
            </a:r>
            <a:r>
              <a:rPr lang="en-US" sz="2400">
                <a:solidFill>
                  <a:srgbClr val="002060"/>
                </a:solidFill>
              </a:rPr>
              <a:t> </a:t>
            </a:r>
            <a:r>
              <a:rPr lang="en-US" sz="2400" err="1">
                <a:solidFill>
                  <a:srgbClr val="002060"/>
                </a:solidFill>
              </a:rPr>
              <a:t>nhiều</a:t>
            </a:r>
            <a:r>
              <a:rPr lang="en-US" sz="2400">
                <a:solidFill>
                  <a:srgbClr val="002060"/>
                </a:solidFill>
              </a:rPr>
              <a:t> </a:t>
            </a:r>
            <a:r>
              <a:rPr lang="en-US" sz="2400" err="1">
                <a:solidFill>
                  <a:srgbClr val="002060"/>
                </a:solidFill>
              </a:rPr>
              <a:t>thời</a:t>
            </a:r>
            <a:r>
              <a:rPr lang="en-US" sz="2400">
                <a:solidFill>
                  <a:srgbClr val="002060"/>
                </a:solidFill>
              </a:rPr>
              <a:t> </a:t>
            </a:r>
            <a:r>
              <a:rPr lang="en-US" sz="2400" err="1">
                <a:solidFill>
                  <a:srgbClr val="002060"/>
                </a:solidFill>
              </a:rPr>
              <a:t>gian</a:t>
            </a:r>
            <a:r>
              <a:rPr lang="en-US" sz="2400">
                <a:solidFill>
                  <a:srgbClr val="002060"/>
                </a:solidFill>
              </a:rPr>
              <a:t> </a:t>
            </a:r>
            <a:r>
              <a:rPr lang="en-US" sz="2400" err="1">
                <a:solidFill>
                  <a:srgbClr val="002060"/>
                </a:solidFill>
              </a:rPr>
              <a:t>trong</a:t>
            </a:r>
            <a:r>
              <a:rPr lang="en-US" sz="2400">
                <a:solidFill>
                  <a:srgbClr val="002060"/>
                </a:solidFill>
              </a:rPr>
              <a:t> </a:t>
            </a:r>
            <a:r>
              <a:rPr lang="en-US" sz="2400" err="1">
                <a:solidFill>
                  <a:srgbClr val="002060"/>
                </a:solidFill>
              </a:rPr>
              <a:t>cho</a:t>
            </a:r>
            <a:r>
              <a:rPr lang="en-US" sz="2400">
                <a:solidFill>
                  <a:srgbClr val="002060"/>
                </a:solidFill>
              </a:rPr>
              <a:t> </a:t>
            </a:r>
            <a:r>
              <a:rPr lang="en-US" sz="2400" err="1">
                <a:solidFill>
                  <a:srgbClr val="002060"/>
                </a:solidFill>
              </a:rPr>
              <a:t>kế</a:t>
            </a:r>
            <a:r>
              <a:rPr lang="en-US" sz="2400">
                <a:solidFill>
                  <a:srgbClr val="002060"/>
                </a:solidFill>
              </a:rPr>
              <a:t> </a:t>
            </a:r>
            <a:r>
              <a:rPr lang="en-US" sz="2400" err="1">
                <a:solidFill>
                  <a:srgbClr val="002060"/>
                </a:solidFill>
              </a:rPr>
              <a:t>hoạch</a:t>
            </a:r>
            <a:r>
              <a:rPr lang="en-US" sz="2400">
                <a:solidFill>
                  <a:srgbClr val="002060"/>
                </a:solidFill>
              </a:rPr>
              <a:t> </a:t>
            </a:r>
            <a:r>
              <a:rPr lang="en-US" sz="2400" err="1">
                <a:solidFill>
                  <a:srgbClr val="002060"/>
                </a:solidFill>
              </a:rPr>
              <a:t>học</a:t>
            </a:r>
            <a:r>
              <a:rPr lang="en-US" sz="2400">
                <a:solidFill>
                  <a:srgbClr val="002060"/>
                </a:solidFill>
              </a:rPr>
              <a:t> </a:t>
            </a:r>
            <a:r>
              <a:rPr lang="en-US" sz="2400" err="1">
                <a:solidFill>
                  <a:srgbClr val="002060"/>
                </a:solidFill>
              </a:rPr>
              <a:t>hỏi</a:t>
            </a:r>
            <a:r>
              <a:rPr lang="en-US" sz="2400">
                <a:solidFill>
                  <a:srgbClr val="002060"/>
                </a:solidFill>
              </a:rPr>
              <a:t> </a:t>
            </a:r>
            <a:r>
              <a:rPr lang="en-US" sz="2400" err="1">
                <a:solidFill>
                  <a:srgbClr val="002060"/>
                </a:solidFill>
              </a:rPr>
              <a:t>những</a:t>
            </a:r>
            <a:r>
              <a:rPr lang="en-US" sz="2400">
                <a:solidFill>
                  <a:srgbClr val="002060"/>
                </a:solidFill>
              </a:rPr>
              <a:t> </a:t>
            </a:r>
            <a:r>
              <a:rPr lang="en-US" sz="2400" err="1">
                <a:solidFill>
                  <a:srgbClr val="002060"/>
                </a:solidFill>
              </a:rPr>
              <a:t>điều</a:t>
            </a:r>
            <a:r>
              <a:rPr lang="en-US" sz="2400">
                <a:solidFill>
                  <a:srgbClr val="002060"/>
                </a:solidFill>
              </a:rPr>
              <a:t> </a:t>
            </a:r>
            <a:r>
              <a:rPr lang="en-US" sz="2400" err="1">
                <a:solidFill>
                  <a:srgbClr val="002060"/>
                </a:solidFill>
              </a:rPr>
              <a:t>mới</a:t>
            </a:r>
            <a:r>
              <a:rPr lang="en-US" sz="2400">
                <a:solidFill>
                  <a:srgbClr val="002060"/>
                </a:solidFill>
              </a:rPr>
              <a:t> </a:t>
            </a:r>
            <a:r>
              <a:rPr lang="en-US" sz="2400" err="1">
                <a:solidFill>
                  <a:srgbClr val="002060"/>
                </a:solidFill>
              </a:rPr>
              <a:t>và</a:t>
            </a:r>
            <a:r>
              <a:rPr lang="en-US" sz="2400">
                <a:solidFill>
                  <a:srgbClr val="002060"/>
                </a:solidFill>
              </a:rPr>
              <a:t> </a:t>
            </a:r>
            <a:r>
              <a:rPr lang="en-US" sz="2400" err="1">
                <a:solidFill>
                  <a:srgbClr val="002060"/>
                </a:solidFill>
              </a:rPr>
              <a:t>phát</a:t>
            </a:r>
            <a:r>
              <a:rPr lang="en-US" sz="2400">
                <a:solidFill>
                  <a:srgbClr val="002060"/>
                </a:solidFill>
              </a:rPr>
              <a:t> </a:t>
            </a:r>
            <a:r>
              <a:rPr lang="en-US" sz="2400" err="1">
                <a:solidFill>
                  <a:srgbClr val="002060"/>
                </a:solidFill>
              </a:rPr>
              <a:t>triển</a:t>
            </a:r>
            <a:r>
              <a:rPr lang="en-US" sz="2400">
                <a:solidFill>
                  <a:srgbClr val="002060"/>
                </a:solidFill>
              </a:rPr>
              <a:t> </a:t>
            </a:r>
            <a:r>
              <a:rPr lang="en-US" sz="2400" err="1">
                <a:solidFill>
                  <a:srgbClr val="002060"/>
                </a:solidFill>
              </a:rPr>
              <a:t>khả</a:t>
            </a:r>
            <a:r>
              <a:rPr lang="en-US" sz="2400">
                <a:solidFill>
                  <a:srgbClr val="002060"/>
                </a:solidFill>
              </a:rPr>
              <a:t> </a:t>
            </a:r>
            <a:r>
              <a:rPr lang="en-US" sz="2400" err="1">
                <a:solidFill>
                  <a:srgbClr val="002060"/>
                </a:solidFill>
              </a:rPr>
              <a:t>năng</a:t>
            </a:r>
            <a:r>
              <a:rPr lang="en-US" sz="2400">
                <a:solidFill>
                  <a:srgbClr val="002060"/>
                </a:solidFill>
              </a:rPr>
              <a:t> </a:t>
            </a:r>
            <a:r>
              <a:rPr lang="en-US" sz="2400" err="1">
                <a:solidFill>
                  <a:srgbClr val="002060"/>
                </a:solidFill>
              </a:rPr>
              <a:t>tiềm</a:t>
            </a:r>
            <a:r>
              <a:rPr lang="en-US" sz="2400">
                <a:solidFill>
                  <a:srgbClr val="002060"/>
                </a:solidFill>
              </a:rPr>
              <a:t> </a:t>
            </a:r>
            <a:r>
              <a:rPr lang="en-US" sz="2400" err="1">
                <a:solidFill>
                  <a:srgbClr val="002060"/>
                </a:solidFill>
              </a:rPr>
              <a:t>ẩn</a:t>
            </a:r>
            <a:r>
              <a:rPr lang="en-US" sz="2400">
                <a:solidFill>
                  <a:srgbClr val="002060"/>
                </a:solidFill>
              </a:rPr>
              <a:t> </a:t>
            </a:r>
            <a:r>
              <a:rPr lang="en-US" sz="2400" err="1">
                <a:solidFill>
                  <a:srgbClr val="002060"/>
                </a:solidFill>
              </a:rPr>
              <a:t>của</a:t>
            </a:r>
            <a:r>
              <a:rPr lang="en-US" sz="2400">
                <a:solidFill>
                  <a:srgbClr val="002060"/>
                </a:solidFill>
              </a:rPr>
              <a:t> </a:t>
            </a:r>
            <a:r>
              <a:rPr lang="en-US" sz="2400" err="1">
                <a:solidFill>
                  <a:srgbClr val="002060"/>
                </a:solidFill>
              </a:rPr>
              <a:t>mình</a:t>
            </a:r>
            <a:r>
              <a:rPr lang="en-US" sz="2400">
                <a:solidFill>
                  <a:srgbClr val="002060"/>
                </a:solidFill>
              </a:rPr>
              <a:t>.</a:t>
            </a:r>
          </a:p>
          <a:p>
            <a:pPr marL="285750" indent="-285750">
              <a:lnSpc>
                <a:spcPct val="150000"/>
              </a:lnSpc>
              <a:buFont typeface="Courier New" panose="02070309020205020404" pitchFamily="49" charset="0"/>
              <a:buChar char="o"/>
            </a:pPr>
            <a:r>
              <a:rPr lang="en-US" sz="2400" err="1">
                <a:solidFill>
                  <a:srgbClr val="002060"/>
                </a:solidFill>
              </a:rPr>
              <a:t>Học</a:t>
            </a:r>
            <a:r>
              <a:rPr lang="en-US" sz="2400">
                <a:solidFill>
                  <a:srgbClr val="002060"/>
                </a:solidFill>
              </a:rPr>
              <a:t> </a:t>
            </a:r>
            <a:r>
              <a:rPr lang="en-US" sz="2400" err="1">
                <a:solidFill>
                  <a:srgbClr val="002060"/>
                </a:solidFill>
              </a:rPr>
              <a:t>mọi</a:t>
            </a:r>
            <a:r>
              <a:rPr lang="en-US" sz="2400">
                <a:solidFill>
                  <a:srgbClr val="002060"/>
                </a:solidFill>
              </a:rPr>
              <a:t> </a:t>
            </a:r>
            <a:r>
              <a:rPr lang="en-US" sz="2400" err="1">
                <a:solidFill>
                  <a:srgbClr val="002060"/>
                </a:solidFill>
              </a:rPr>
              <a:t>nơi</a:t>
            </a:r>
            <a:r>
              <a:rPr lang="en-US" sz="2400">
                <a:solidFill>
                  <a:srgbClr val="002060"/>
                </a:solidFill>
              </a:rPr>
              <a:t>, </a:t>
            </a:r>
            <a:r>
              <a:rPr lang="en-US" sz="2400" err="1">
                <a:solidFill>
                  <a:srgbClr val="002060"/>
                </a:solidFill>
              </a:rPr>
              <a:t>mọi</a:t>
            </a:r>
            <a:r>
              <a:rPr lang="en-US" sz="2400">
                <a:solidFill>
                  <a:srgbClr val="002060"/>
                </a:solidFill>
              </a:rPr>
              <a:t> </a:t>
            </a:r>
            <a:r>
              <a:rPr lang="en-US" sz="2400" err="1">
                <a:solidFill>
                  <a:srgbClr val="002060"/>
                </a:solidFill>
              </a:rPr>
              <a:t>lúc</a:t>
            </a:r>
            <a:r>
              <a:rPr lang="en-US" sz="2400">
                <a:solidFill>
                  <a:srgbClr val="002060"/>
                </a:solidFill>
              </a:rPr>
              <a:t> </a:t>
            </a:r>
            <a:r>
              <a:rPr lang="en-US" sz="2400" err="1">
                <a:solidFill>
                  <a:srgbClr val="002060"/>
                </a:solidFill>
              </a:rPr>
              <a:t>và</a:t>
            </a:r>
            <a:r>
              <a:rPr lang="en-US" sz="2400">
                <a:solidFill>
                  <a:srgbClr val="002060"/>
                </a:solidFill>
              </a:rPr>
              <a:t> </a:t>
            </a:r>
            <a:r>
              <a:rPr lang="en-US" sz="2400" err="1">
                <a:solidFill>
                  <a:srgbClr val="002060"/>
                </a:solidFill>
              </a:rPr>
              <a:t>với</a:t>
            </a:r>
            <a:r>
              <a:rPr lang="en-US" sz="2400">
                <a:solidFill>
                  <a:srgbClr val="002060"/>
                </a:solidFill>
              </a:rPr>
              <a:t> </a:t>
            </a:r>
            <a:r>
              <a:rPr lang="en-US" sz="2400" err="1">
                <a:solidFill>
                  <a:srgbClr val="002060"/>
                </a:solidFill>
              </a:rPr>
              <a:t>mọi</a:t>
            </a:r>
            <a:r>
              <a:rPr lang="en-US" sz="2400">
                <a:solidFill>
                  <a:srgbClr val="002060"/>
                </a:solidFill>
              </a:rPr>
              <a:t> </a:t>
            </a:r>
            <a:r>
              <a:rPr lang="en-US" sz="2400" err="1">
                <a:solidFill>
                  <a:srgbClr val="002060"/>
                </a:solidFill>
              </a:rPr>
              <a:t>đối</a:t>
            </a:r>
            <a:r>
              <a:rPr lang="en-US" sz="2400">
                <a:solidFill>
                  <a:srgbClr val="002060"/>
                </a:solidFill>
              </a:rPr>
              <a:t> </a:t>
            </a:r>
            <a:r>
              <a:rPr lang="en-US" sz="2400" err="1">
                <a:solidFill>
                  <a:srgbClr val="002060"/>
                </a:solidFill>
              </a:rPr>
              <a:t>tượng</a:t>
            </a:r>
            <a:endParaRPr lang="en-US" sz="2400">
              <a:solidFill>
                <a:srgbClr val="002060"/>
              </a:solidFill>
            </a:endParaRPr>
          </a:p>
          <a:p>
            <a:pPr marL="285750" indent="-285750">
              <a:lnSpc>
                <a:spcPct val="150000"/>
              </a:lnSpc>
              <a:buFont typeface="Courier New" panose="02070309020205020404" pitchFamily="49" charset="0"/>
              <a:buChar char="o"/>
            </a:pPr>
            <a:r>
              <a:rPr lang="en-US" sz="2400" err="1">
                <a:solidFill>
                  <a:srgbClr val="002060"/>
                </a:solidFill>
              </a:rPr>
              <a:t>Trao</a:t>
            </a:r>
            <a:r>
              <a:rPr lang="en-US" sz="2400">
                <a:solidFill>
                  <a:srgbClr val="002060"/>
                </a:solidFill>
              </a:rPr>
              <a:t> </a:t>
            </a:r>
            <a:r>
              <a:rPr lang="en-US" sz="2400" err="1">
                <a:solidFill>
                  <a:srgbClr val="002060"/>
                </a:solidFill>
              </a:rPr>
              <a:t>đổi</a:t>
            </a:r>
            <a:r>
              <a:rPr lang="en-US" sz="2400">
                <a:solidFill>
                  <a:srgbClr val="002060"/>
                </a:solidFill>
              </a:rPr>
              <a:t> </a:t>
            </a:r>
            <a:r>
              <a:rPr lang="en-US" sz="2400" err="1">
                <a:solidFill>
                  <a:srgbClr val="002060"/>
                </a:solidFill>
              </a:rPr>
              <a:t>thông</a:t>
            </a:r>
            <a:r>
              <a:rPr lang="en-US" sz="2400">
                <a:solidFill>
                  <a:srgbClr val="002060"/>
                </a:solidFill>
              </a:rPr>
              <a:t> tin </a:t>
            </a:r>
            <a:r>
              <a:rPr lang="en-US" sz="2400" err="1">
                <a:solidFill>
                  <a:srgbClr val="002060"/>
                </a:solidFill>
              </a:rPr>
              <a:t>với</a:t>
            </a:r>
            <a:r>
              <a:rPr lang="en-US" sz="2400">
                <a:solidFill>
                  <a:srgbClr val="002060"/>
                </a:solidFill>
              </a:rPr>
              <a:t> </a:t>
            </a:r>
            <a:r>
              <a:rPr lang="en-US" sz="2400" err="1">
                <a:solidFill>
                  <a:srgbClr val="002060"/>
                </a:solidFill>
              </a:rPr>
              <a:t>các</a:t>
            </a:r>
            <a:r>
              <a:rPr lang="en-US" sz="2400">
                <a:solidFill>
                  <a:srgbClr val="002060"/>
                </a:solidFill>
              </a:rPr>
              <a:t> </a:t>
            </a:r>
            <a:r>
              <a:rPr lang="en-US" sz="2400" err="1">
                <a:solidFill>
                  <a:srgbClr val="002060"/>
                </a:solidFill>
              </a:rPr>
              <a:t>cộng</a:t>
            </a:r>
            <a:r>
              <a:rPr lang="en-US" sz="2400">
                <a:solidFill>
                  <a:srgbClr val="002060"/>
                </a:solidFill>
              </a:rPr>
              <a:t> </a:t>
            </a:r>
            <a:r>
              <a:rPr lang="en-US" sz="2400" err="1">
                <a:solidFill>
                  <a:srgbClr val="002060"/>
                </a:solidFill>
              </a:rPr>
              <a:t>sự</a:t>
            </a:r>
            <a:r>
              <a:rPr lang="en-US" sz="2400">
                <a:solidFill>
                  <a:srgbClr val="002060"/>
                </a:solidFill>
              </a:rPr>
              <a:t> </a:t>
            </a:r>
            <a:r>
              <a:rPr lang="en-US" sz="2400" err="1">
                <a:solidFill>
                  <a:srgbClr val="002060"/>
                </a:solidFill>
              </a:rPr>
              <a:t>và</a:t>
            </a:r>
            <a:r>
              <a:rPr lang="en-US" sz="2400">
                <a:solidFill>
                  <a:srgbClr val="002060"/>
                </a:solidFill>
              </a:rPr>
              <a:t> </a:t>
            </a:r>
            <a:r>
              <a:rPr lang="en-US" sz="2400" err="1">
                <a:solidFill>
                  <a:srgbClr val="002060"/>
                </a:solidFill>
              </a:rPr>
              <a:t>đồng</a:t>
            </a:r>
            <a:r>
              <a:rPr lang="en-US" sz="2400">
                <a:solidFill>
                  <a:srgbClr val="002060"/>
                </a:solidFill>
              </a:rPr>
              <a:t> </a:t>
            </a:r>
            <a:r>
              <a:rPr lang="en-US" sz="2400" err="1">
                <a:solidFill>
                  <a:srgbClr val="002060"/>
                </a:solidFill>
              </a:rPr>
              <a:t>nghiệp</a:t>
            </a:r>
            <a:r>
              <a:rPr lang="en-US" sz="2400">
                <a:solidFill>
                  <a:srgbClr val="002060"/>
                </a:solidFill>
              </a:rPr>
              <a:t> </a:t>
            </a:r>
            <a:r>
              <a:rPr lang="en-US" sz="2400" err="1">
                <a:solidFill>
                  <a:srgbClr val="002060"/>
                </a:solidFill>
              </a:rPr>
              <a:t>để</a:t>
            </a:r>
            <a:r>
              <a:rPr lang="en-US" sz="2400">
                <a:solidFill>
                  <a:srgbClr val="002060"/>
                </a:solidFill>
              </a:rPr>
              <a:t> </a:t>
            </a:r>
            <a:r>
              <a:rPr lang="en-US" sz="2400" err="1">
                <a:solidFill>
                  <a:srgbClr val="002060"/>
                </a:solidFill>
              </a:rPr>
              <a:t>tăng</a:t>
            </a:r>
            <a:r>
              <a:rPr lang="en-US" sz="2400">
                <a:solidFill>
                  <a:srgbClr val="002060"/>
                </a:solidFill>
              </a:rPr>
              <a:t> </a:t>
            </a:r>
            <a:r>
              <a:rPr lang="en-US" sz="2400" err="1">
                <a:solidFill>
                  <a:srgbClr val="002060"/>
                </a:solidFill>
              </a:rPr>
              <a:t>khả</a:t>
            </a:r>
            <a:r>
              <a:rPr lang="en-US" sz="2400">
                <a:solidFill>
                  <a:srgbClr val="002060"/>
                </a:solidFill>
              </a:rPr>
              <a:t> </a:t>
            </a:r>
            <a:r>
              <a:rPr lang="en-US" sz="2400" err="1">
                <a:solidFill>
                  <a:srgbClr val="002060"/>
                </a:solidFill>
              </a:rPr>
              <a:t>năng</a:t>
            </a:r>
            <a:r>
              <a:rPr lang="en-US" sz="2400">
                <a:solidFill>
                  <a:srgbClr val="002060"/>
                </a:solidFill>
              </a:rPr>
              <a:t> </a:t>
            </a:r>
            <a:r>
              <a:rPr lang="en-US" sz="2400" err="1">
                <a:solidFill>
                  <a:srgbClr val="002060"/>
                </a:solidFill>
              </a:rPr>
              <a:t>ứng</a:t>
            </a:r>
            <a:r>
              <a:rPr lang="en-US" sz="2400">
                <a:solidFill>
                  <a:srgbClr val="002060"/>
                </a:solidFill>
              </a:rPr>
              <a:t> </a:t>
            </a:r>
            <a:r>
              <a:rPr lang="en-US" sz="2400" err="1">
                <a:solidFill>
                  <a:srgbClr val="002060"/>
                </a:solidFill>
              </a:rPr>
              <a:t>phó</a:t>
            </a:r>
            <a:r>
              <a:rPr lang="en-US" sz="2400">
                <a:solidFill>
                  <a:srgbClr val="002060"/>
                </a:solidFill>
              </a:rPr>
              <a:t> </a:t>
            </a:r>
            <a:r>
              <a:rPr lang="en-US" sz="2400" err="1">
                <a:solidFill>
                  <a:srgbClr val="002060"/>
                </a:solidFill>
              </a:rPr>
              <a:t>dễ</a:t>
            </a:r>
            <a:r>
              <a:rPr lang="en-US" sz="2400">
                <a:solidFill>
                  <a:srgbClr val="002060"/>
                </a:solidFill>
              </a:rPr>
              <a:t> </a:t>
            </a:r>
            <a:r>
              <a:rPr lang="en-US" sz="2400" err="1">
                <a:solidFill>
                  <a:srgbClr val="002060"/>
                </a:solidFill>
              </a:rPr>
              <a:t>thành</a:t>
            </a:r>
            <a:r>
              <a:rPr lang="en-US" sz="2400">
                <a:solidFill>
                  <a:srgbClr val="002060"/>
                </a:solidFill>
              </a:rPr>
              <a:t> </a:t>
            </a:r>
            <a:r>
              <a:rPr lang="en-US" sz="2400" err="1">
                <a:solidFill>
                  <a:srgbClr val="002060"/>
                </a:solidFill>
              </a:rPr>
              <a:t>công</a:t>
            </a:r>
            <a:r>
              <a:rPr lang="en-US" sz="2400">
                <a:solidFill>
                  <a:srgbClr val="002060"/>
                </a:solidFill>
              </a:rPr>
              <a:t> </a:t>
            </a:r>
            <a:r>
              <a:rPr lang="en-US" sz="2400" err="1">
                <a:solidFill>
                  <a:srgbClr val="002060"/>
                </a:solidFill>
              </a:rPr>
              <a:t>hơn</a:t>
            </a:r>
            <a:r>
              <a:rPr lang="en-US" sz="2400">
                <a:solidFill>
                  <a:srgbClr val="002060"/>
                </a:solidFill>
              </a:rPr>
              <a:t>.</a:t>
            </a:r>
          </a:p>
        </p:txBody>
      </p:sp>
    </p:spTree>
    <p:extLst>
      <p:ext uri="{BB962C8B-B14F-4D97-AF65-F5344CB8AC3E}">
        <p14:creationId xmlns="" xmlns:p14="http://schemas.microsoft.com/office/powerpoint/2010/main" val="3237210835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62400" y="182182"/>
            <a:ext cx="1188085" cy="814978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 cstate="print">
            <a:extLst>
              <a:ext uri="{BEBA8EAE-BF5A-486C-A8C5-ECC9F3942E4B}">
                <a14:imgProps xmlns="" xmlns:a14="http://schemas.microsoft.com/office/drawing/2010/main">
                  <a14:imgLayer r:embed="rId4">
                    <a14:imgEffect>
                      <a14:backgroundRemoval t="0" b="100000" l="0" r="100000">
                        <a14:foregroundMark x1="6231" y1="6256" x2="7769" y2="19077"/>
                        <a14:foregroundMark x1="91154" y1="8615" x2="92692" y2="22359"/>
                        <a14:foregroundMark x1="91769" y1="83487" x2="92231" y2="92000"/>
                        <a14:foregroundMark x1="6692" y1="82462" x2="6692" y2="9241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88084" y="589671"/>
            <a:ext cx="6736715" cy="2971800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2415060" y="1598517"/>
            <a:ext cx="4282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i="1">
                <a:solidFill>
                  <a:srgbClr val="002060"/>
                </a:solidFill>
              </a:rPr>
              <a:t>6. </a:t>
            </a:r>
            <a:r>
              <a:rPr lang="en-US" sz="2800" i="1" err="1">
                <a:solidFill>
                  <a:srgbClr val="002060"/>
                </a:solidFill>
              </a:rPr>
              <a:t>Tính</a:t>
            </a:r>
            <a:r>
              <a:rPr lang="en-US" sz="2800" i="1">
                <a:solidFill>
                  <a:srgbClr val="002060"/>
                </a:solidFill>
              </a:rPr>
              <a:t> </a:t>
            </a:r>
            <a:r>
              <a:rPr lang="en-US" sz="2800" i="1" err="1">
                <a:solidFill>
                  <a:srgbClr val="002060"/>
                </a:solidFill>
              </a:rPr>
              <a:t>kỷ</a:t>
            </a:r>
            <a:r>
              <a:rPr lang="en-US" sz="2800" i="1">
                <a:solidFill>
                  <a:srgbClr val="002060"/>
                </a:solidFill>
              </a:rPr>
              <a:t> </a:t>
            </a:r>
            <a:r>
              <a:rPr lang="en-US" sz="2800" i="1" err="1">
                <a:solidFill>
                  <a:srgbClr val="002060"/>
                </a:solidFill>
              </a:rPr>
              <a:t>luật</a:t>
            </a:r>
            <a:r>
              <a:rPr lang="en-US" sz="2800" i="1">
                <a:solidFill>
                  <a:srgbClr val="002060"/>
                </a:solidFill>
              </a:rPr>
              <a:t> </a:t>
            </a:r>
            <a:r>
              <a:rPr lang="en-US" sz="2800" i="1" err="1">
                <a:solidFill>
                  <a:srgbClr val="002060"/>
                </a:solidFill>
              </a:rPr>
              <a:t>và</a:t>
            </a:r>
            <a:r>
              <a:rPr lang="en-US" sz="2800" i="1">
                <a:solidFill>
                  <a:srgbClr val="002060"/>
                </a:solidFill>
              </a:rPr>
              <a:t> </a:t>
            </a:r>
          </a:p>
          <a:p>
            <a:pPr algn="ctr"/>
            <a:r>
              <a:rPr lang="en-US" sz="2800" i="1" err="1">
                <a:solidFill>
                  <a:srgbClr val="002060"/>
                </a:solidFill>
              </a:rPr>
              <a:t>thói</a:t>
            </a:r>
            <a:r>
              <a:rPr lang="en-US" sz="2800" i="1">
                <a:solidFill>
                  <a:srgbClr val="002060"/>
                </a:solidFill>
              </a:rPr>
              <a:t> </a:t>
            </a:r>
            <a:r>
              <a:rPr lang="en-US" sz="2800" i="1" err="1">
                <a:solidFill>
                  <a:srgbClr val="002060"/>
                </a:solidFill>
              </a:rPr>
              <a:t>quen</a:t>
            </a:r>
            <a:endParaRPr lang="en-US" sz="2800" i="1">
              <a:solidFill>
                <a:srgbClr val="002060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533400" y="3657600"/>
            <a:ext cx="8229600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just">
              <a:lnSpc>
                <a:spcPct val="150000"/>
              </a:lnSpc>
              <a:buFont typeface="Courier New" panose="02070309020205020404" pitchFamily="49" charset="0"/>
              <a:buChar char="o"/>
            </a:pPr>
            <a:r>
              <a:rPr lang="en-US" sz="2400" err="1">
                <a:solidFill>
                  <a:srgbClr val="002060"/>
                </a:solidFill>
              </a:rPr>
              <a:t>Xác</a:t>
            </a:r>
            <a:r>
              <a:rPr lang="en-US" sz="2400">
                <a:solidFill>
                  <a:srgbClr val="002060"/>
                </a:solidFill>
              </a:rPr>
              <a:t> </a:t>
            </a:r>
            <a:r>
              <a:rPr lang="en-US" sz="2400" err="1">
                <a:solidFill>
                  <a:srgbClr val="002060"/>
                </a:solidFill>
              </a:rPr>
              <a:t>định</a:t>
            </a:r>
            <a:r>
              <a:rPr lang="en-US" sz="2400">
                <a:solidFill>
                  <a:srgbClr val="002060"/>
                </a:solidFill>
              </a:rPr>
              <a:t> </a:t>
            </a:r>
            <a:r>
              <a:rPr lang="en-US" sz="2400" err="1">
                <a:solidFill>
                  <a:srgbClr val="002060"/>
                </a:solidFill>
              </a:rPr>
              <a:t>thời</a:t>
            </a:r>
            <a:r>
              <a:rPr lang="en-US" sz="2400">
                <a:solidFill>
                  <a:srgbClr val="002060"/>
                </a:solidFill>
              </a:rPr>
              <a:t> </a:t>
            </a:r>
            <a:r>
              <a:rPr lang="en-US" sz="2400" err="1">
                <a:solidFill>
                  <a:srgbClr val="002060"/>
                </a:solidFill>
              </a:rPr>
              <a:t>hạn</a:t>
            </a:r>
            <a:r>
              <a:rPr lang="en-US" sz="2400">
                <a:solidFill>
                  <a:srgbClr val="002060"/>
                </a:solidFill>
              </a:rPr>
              <a:t> </a:t>
            </a:r>
            <a:r>
              <a:rPr lang="en-US" sz="2400" err="1">
                <a:solidFill>
                  <a:srgbClr val="002060"/>
                </a:solidFill>
              </a:rPr>
              <a:t>tối</a:t>
            </a:r>
            <a:r>
              <a:rPr lang="en-US" sz="2400">
                <a:solidFill>
                  <a:srgbClr val="002060"/>
                </a:solidFill>
              </a:rPr>
              <a:t> </a:t>
            </a:r>
            <a:r>
              <a:rPr lang="en-US" sz="2400" err="1">
                <a:solidFill>
                  <a:srgbClr val="002060"/>
                </a:solidFill>
              </a:rPr>
              <a:t>đa</a:t>
            </a:r>
            <a:r>
              <a:rPr lang="en-US" sz="2400">
                <a:solidFill>
                  <a:srgbClr val="002060"/>
                </a:solidFill>
              </a:rPr>
              <a:t> </a:t>
            </a:r>
            <a:r>
              <a:rPr lang="en-US" sz="2400" err="1">
                <a:solidFill>
                  <a:srgbClr val="002060"/>
                </a:solidFill>
              </a:rPr>
              <a:t>cho</a:t>
            </a:r>
            <a:r>
              <a:rPr lang="en-US" sz="2400">
                <a:solidFill>
                  <a:srgbClr val="002060"/>
                </a:solidFill>
              </a:rPr>
              <a:t> </a:t>
            </a:r>
            <a:r>
              <a:rPr lang="en-US" sz="2400" err="1">
                <a:solidFill>
                  <a:srgbClr val="002060"/>
                </a:solidFill>
              </a:rPr>
              <a:t>từng</a:t>
            </a:r>
            <a:r>
              <a:rPr lang="en-US" sz="2400">
                <a:solidFill>
                  <a:srgbClr val="002060"/>
                </a:solidFill>
              </a:rPr>
              <a:t> </a:t>
            </a:r>
            <a:r>
              <a:rPr lang="en-US" sz="2400" err="1">
                <a:solidFill>
                  <a:srgbClr val="002060"/>
                </a:solidFill>
              </a:rPr>
              <a:t>công</a:t>
            </a:r>
            <a:r>
              <a:rPr lang="en-US" sz="2400">
                <a:solidFill>
                  <a:srgbClr val="002060"/>
                </a:solidFill>
              </a:rPr>
              <a:t> </a:t>
            </a:r>
            <a:r>
              <a:rPr lang="en-US" sz="2400" err="1">
                <a:solidFill>
                  <a:srgbClr val="002060"/>
                </a:solidFill>
              </a:rPr>
              <a:t>việc</a:t>
            </a:r>
            <a:r>
              <a:rPr lang="en-US" sz="2400">
                <a:solidFill>
                  <a:srgbClr val="002060"/>
                </a:solidFill>
              </a:rPr>
              <a:t> </a:t>
            </a:r>
            <a:r>
              <a:rPr lang="en-US" sz="2400" err="1">
                <a:solidFill>
                  <a:srgbClr val="002060"/>
                </a:solidFill>
              </a:rPr>
              <a:t>và</a:t>
            </a:r>
            <a:r>
              <a:rPr lang="en-US" sz="2400">
                <a:solidFill>
                  <a:srgbClr val="002060"/>
                </a:solidFill>
              </a:rPr>
              <a:t> </a:t>
            </a:r>
            <a:r>
              <a:rPr lang="en-US" sz="2400" err="1">
                <a:solidFill>
                  <a:srgbClr val="002060"/>
                </a:solidFill>
              </a:rPr>
              <a:t>luôn</a:t>
            </a:r>
            <a:r>
              <a:rPr lang="en-US" sz="2400">
                <a:solidFill>
                  <a:srgbClr val="002060"/>
                </a:solidFill>
              </a:rPr>
              <a:t> </a:t>
            </a:r>
            <a:r>
              <a:rPr lang="en-US" sz="2400" err="1">
                <a:solidFill>
                  <a:srgbClr val="002060"/>
                </a:solidFill>
              </a:rPr>
              <a:t>kiểm</a:t>
            </a:r>
            <a:r>
              <a:rPr lang="en-US" sz="2400">
                <a:solidFill>
                  <a:srgbClr val="002060"/>
                </a:solidFill>
              </a:rPr>
              <a:t> </a:t>
            </a:r>
            <a:r>
              <a:rPr lang="en-US" sz="2400" err="1">
                <a:solidFill>
                  <a:srgbClr val="002060"/>
                </a:solidFill>
              </a:rPr>
              <a:t>tra</a:t>
            </a:r>
            <a:r>
              <a:rPr lang="en-US" sz="2400">
                <a:solidFill>
                  <a:srgbClr val="002060"/>
                </a:solidFill>
              </a:rPr>
              <a:t> </a:t>
            </a:r>
            <a:r>
              <a:rPr lang="en-US" sz="2400" err="1">
                <a:solidFill>
                  <a:srgbClr val="002060"/>
                </a:solidFill>
              </a:rPr>
              <a:t>việc</a:t>
            </a:r>
            <a:r>
              <a:rPr lang="en-US" sz="2400">
                <a:solidFill>
                  <a:srgbClr val="002060"/>
                </a:solidFill>
              </a:rPr>
              <a:t> </a:t>
            </a:r>
            <a:r>
              <a:rPr lang="en-US" sz="2400" err="1">
                <a:solidFill>
                  <a:srgbClr val="002060"/>
                </a:solidFill>
              </a:rPr>
              <a:t>thực</a:t>
            </a:r>
            <a:r>
              <a:rPr lang="en-US" sz="2400">
                <a:solidFill>
                  <a:srgbClr val="002060"/>
                </a:solidFill>
              </a:rPr>
              <a:t> </a:t>
            </a:r>
            <a:r>
              <a:rPr lang="en-US" sz="2400" err="1">
                <a:solidFill>
                  <a:srgbClr val="002060"/>
                </a:solidFill>
              </a:rPr>
              <a:t>hiện</a:t>
            </a:r>
            <a:r>
              <a:rPr lang="en-US" sz="2400">
                <a:solidFill>
                  <a:srgbClr val="002060"/>
                </a:solidFill>
              </a:rPr>
              <a:t> </a:t>
            </a:r>
            <a:r>
              <a:rPr lang="en-US" sz="2400" err="1">
                <a:solidFill>
                  <a:srgbClr val="002060"/>
                </a:solidFill>
              </a:rPr>
              <a:t>này</a:t>
            </a:r>
            <a:r>
              <a:rPr lang="en-US" sz="2400">
                <a:solidFill>
                  <a:srgbClr val="002060"/>
                </a:solidFill>
              </a:rPr>
              <a:t>.</a:t>
            </a:r>
          </a:p>
          <a:p>
            <a:pPr marL="285750" indent="-285750" algn="just">
              <a:lnSpc>
                <a:spcPct val="150000"/>
              </a:lnSpc>
              <a:buFont typeface="Courier New" panose="02070309020205020404" pitchFamily="49" charset="0"/>
              <a:buChar char="o"/>
            </a:pPr>
            <a:r>
              <a:rPr lang="en-US" sz="2400" err="1">
                <a:solidFill>
                  <a:srgbClr val="002060"/>
                </a:solidFill>
              </a:rPr>
              <a:t>Cần</a:t>
            </a:r>
            <a:r>
              <a:rPr lang="en-US" sz="2400">
                <a:solidFill>
                  <a:srgbClr val="002060"/>
                </a:solidFill>
              </a:rPr>
              <a:t> </a:t>
            </a:r>
            <a:r>
              <a:rPr lang="en-US" sz="2400" err="1">
                <a:solidFill>
                  <a:srgbClr val="002060"/>
                </a:solidFill>
              </a:rPr>
              <a:t>nghiêm</a:t>
            </a:r>
            <a:r>
              <a:rPr lang="en-US" sz="2400">
                <a:solidFill>
                  <a:srgbClr val="002060"/>
                </a:solidFill>
              </a:rPr>
              <a:t> </a:t>
            </a:r>
            <a:r>
              <a:rPr lang="en-US" sz="2400" err="1">
                <a:solidFill>
                  <a:srgbClr val="002060"/>
                </a:solidFill>
              </a:rPr>
              <a:t>khắc</a:t>
            </a:r>
            <a:r>
              <a:rPr lang="en-US" sz="2400">
                <a:solidFill>
                  <a:srgbClr val="002060"/>
                </a:solidFill>
              </a:rPr>
              <a:t> </a:t>
            </a:r>
            <a:r>
              <a:rPr lang="en-US" sz="2400" err="1">
                <a:solidFill>
                  <a:srgbClr val="002060"/>
                </a:solidFill>
              </a:rPr>
              <a:t>với</a:t>
            </a:r>
            <a:r>
              <a:rPr lang="en-US" sz="2400">
                <a:solidFill>
                  <a:srgbClr val="002060"/>
                </a:solidFill>
              </a:rPr>
              <a:t> </a:t>
            </a:r>
            <a:r>
              <a:rPr lang="en-US" sz="2400" err="1">
                <a:solidFill>
                  <a:srgbClr val="002060"/>
                </a:solidFill>
              </a:rPr>
              <a:t>bản</a:t>
            </a:r>
            <a:r>
              <a:rPr lang="en-US" sz="2400">
                <a:solidFill>
                  <a:srgbClr val="002060"/>
                </a:solidFill>
              </a:rPr>
              <a:t> </a:t>
            </a:r>
            <a:r>
              <a:rPr lang="en-US" sz="2400" err="1">
                <a:solidFill>
                  <a:srgbClr val="002060"/>
                </a:solidFill>
              </a:rPr>
              <a:t>thân</a:t>
            </a:r>
            <a:r>
              <a:rPr lang="en-US" sz="2400">
                <a:solidFill>
                  <a:srgbClr val="002060"/>
                </a:solidFill>
              </a:rPr>
              <a:t> </a:t>
            </a:r>
            <a:r>
              <a:rPr lang="en-US" sz="2400" err="1">
                <a:solidFill>
                  <a:srgbClr val="002060"/>
                </a:solidFill>
              </a:rPr>
              <a:t>trong</a:t>
            </a:r>
            <a:r>
              <a:rPr lang="en-US" sz="2400">
                <a:solidFill>
                  <a:srgbClr val="002060"/>
                </a:solidFill>
              </a:rPr>
              <a:t> </a:t>
            </a:r>
            <a:r>
              <a:rPr lang="en-US" sz="2400" err="1">
                <a:solidFill>
                  <a:srgbClr val="002060"/>
                </a:solidFill>
              </a:rPr>
              <a:t>tính</a:t>
            </a:r>
            <a:r>
              <a:rPr lang="en-US" sz="2400">
                <a:solidFill>
                  <a:srgbClr val="002060"/>
                </a:solidFill>
              </a:rPr>
              <a:t> </a:t>
            </a:r>
            <a:r>
              <a:rPr lang="en-US" sz="2400" err="1">
                <a:solidFill>
                  <a:srgbClr val="002060"/>
                </a:solidFill>
              </a:rPr>
              <a:t>tuân</a:t>
            </a:r>
            <a:r>
              <a:rPr lang="en-US" sz="2400">
                <a:solidFill>
                  <a:srgbClr val="002060"/>
                </a:solidFill>
              </a:rPr>
              <a:t> </a:t>
            </a:r>
            <a:r>
              <a:rPr lang="en-US" sz="2400" err="1">
                <a:solidFill>
                  <a:srgbClr val="002060"/>
                </a:solidFill>
              </a:rPr>
              <a:t>thủ</a:t>
            </a:r>
            <a:r>
              <a:rPr lang="en-US" sz="2400">
                <a:solidFill>
                  <a:srgbClr val="002060"/>
                </a:solidFill>
              </a:rPr>
              <a:t> </a:t>
            </a:r>
            <a:r>
              <a:rPr lang="en-US" sz="2400" err="1">
                <a:solidFill>
                  <a:srgbClr val="002060"/>
                </a:solidFill>
              </a:rPr>
              <a:t>và</a:t>
            </a:r>
            <a:r>
              <a:rPr lang="en-US" sz="2400">
                <a:solidFill>
                  <a:srgbClr val="002060"/>
                </a:solidFill>
              </a:rPr>
              <a:t> </a:t>
            </a:r>
            <a:r>
              <a:rPr lang="en-US" sz="2400" err="1">
                <a:solidFill>
                  <a:srgbClr val="002060"/>
                </a:solidFill>
              </a:rPr>
              <a:t>chấp</a:t>
            </a:r>
            <a:r>
              <a:rPr lang="en-US" sz="2400">
                <a:solidFill>
                  <a:srgbClr val="002060"/>
                </a:solidFill>
              </a:rPr>
              <a:t> </a:t>
            </a:r>
            <a:r>
              <a:rPr lang="en-US" sz="2400" err="1">
                <a:solidFill>
                  <a:srgbClr val="002060"/>
                </a:solidFill>
              </a:rPr>
              <a:t>hành</a:t>
            </a:r>
            <a:r>
              <a:rPr lang="en-US" sz="2400">
                <a:solidFill>
                  <a:srgbClr val="002060"/>
                </a:solidFill>
              </a:rPr>
              <a:t>.</a:t>
            </a:r>
          </a:p>
          <a:p>
            <a:pPr marL="285750" indent="-285750" algn="just">
              <a:lnSpc>
                <a:spcPct val="150000"/>
              </a:lnSpc>
              <a:buFont typeface="Courier New" panose="02070309020205020404" pitchFamily="49" charset="0"/>
              <a:buChar char="o"/>
            </a:pPr>
            <a:r>
              <a:rPr lang="en-US" sz="2400" err="1">
                <a:solidFill>
                  <a:srgbClr val="002060"/>
                </a:solidFill>
              </a:rPr>
              <a:t>Luôn</a:t>
            </a:r>
            <a:r>
              <a:rPr lang="en-US" sz="2400">
                <a:solidFill>
                  <a:srgbClr val="002060"/>
                </a:solidFill>
              </a:rPr>
              <a:t> </a:t>
            </a:r>
            <a:r>
              <a:rPr lang="en-US" sz="2400" err="1">
                <a:solidFill>
                  <a:srgbClr val="002060"/>
                </a:solidFill>
              </a:rPr>
              <a:t>thực</a:t>
            </a:r>
            <a:r>
              <a:rPr lang="en-US" sz="2400">
                <a:solidFill>
                  <a:srgbClr val="002060"/>
                </a:solidFill>
              </a:rPr>
              <a:t> </a:t>
            </a:r>
            <a:r>
              <a:rPr lang="en-US" sz="2400" err="1">
                <a:solidFill>
                  <a:srgbClr val="002060"/>
                </a:solidFill>
              </a:rPr>
              <a:t>hiện</a:t>
            </a:r>
            <a:r>
              <a:rPr lang="en-US" sz="2400">
                <a:solidFill>
                  <a:srgbClr val="002060"/>
                </a:solidFill>
              </a:rPr>
              <a:t> </a:t>
            </a:r>
            <a:r>
              <a:rPr lang="en-US" sz="2400" err="1">
                <a:solidFill>
                  <a:srgbClr val="002060"/>
                </a:solidFill>
              </a:rPr>
              <a:t>công</a:t>
            </a:r>
            <a:r>
              <a:rPr lang="en-US" sz="2400">
                <a:solidFill>
                  <a:srgbClr val="002060"/>
                </a:solidFill>
              </a:rPr>
              <a:t> </a:t>
            </a:r>
            <a:r>
              <a:rPr lang="en-US" sz="2400" err="1">
                <a:solidFill>
                  <a:srgbClr val="002060"/>
                </a:solidFill>
              </a:rPr>
              <a:t>việc</a:t>
            </a:r>
            <a:r>
              <a:rPr lang="en-US" sz="2400">
                <a:solidFill>
                  <a:srgbClr val="002060"/>
                </a:solidFill>
              </a:rPr>
              <a:t> “</a:t>
            </a:r>
            <a:r>
              <a:rPr lang="en-US" sz="2400" err="1">
                <a:solidFill>
                  <a:srgbClr val="002060"/>
                </a:solidFill>
              </a:rPr>
              <a:t>Khó</a:t>
            </a:r>
            <a:r>
              <a:rPr lang="en-US" sz="2400">
                <a:solidFill>
                  <a:srgbClr val="002060"/>
                </a:solidFill>
              </a:rPr>
              <a:t> </a:t>
            </a:r>
            <a:r>
              <a:rPr lang="en-US" sz="2400" err="1">
                <a:solidFill>
                  <a:srgbClr val="002060"/>
                </a:solidFill>
              </a:rPr>
              <a:t>trước</a:t>
            </a:r>
            <a:r>
              <a:rPr lang="en-US" sz="2400">
                <a:solidFill>
                  <a:srgbClr val="002060"/>
                </a:solidFill>
              </a:rPr>
              <a:t>, </a:t>
            </a:r>
            <a:r>
              <a:rPr lang="en-US" sz="2400" err="1">
                <a:solidFill>
                  <a:srgbClr val="002060"/>
                </a:solidFill>
              </a:rPr>
              <a:t>Dễ</a:t>
            </a:r>
            <a:r>
              <a:rPr lang="en-US" sz="2400">
                <a:solidFill>
                  <a:srgbClr val="002060"/>
                </a:solidFill>
              </a:rPr>
              <a:t> </a:t>
            </a:r>
            <a:r>
              <a:rPr lang="en-US" sz="2400" err="1">
                <a:solidFill>
                  <a:srgbClr val="002060"/>
                </a:solidFill>
              </a:rPr>
              <a:t>sau</a:t>
            </a:r>
            <a:r>
              <a:rPr lang="en-US" sz="2400">
                <a:solidFill>
                  <a:srgbClr val="002060"/>
                </a:solidFill>
              </a:rPr>
              <a:t>”</a:t>
            </a:r>
          </a:p>
          <a:p>
            <a:pPr marL="285750" indent="-285750" algn="just">
              <a:lnSpc>
                <a:spcPct val="150000"/>
              </a:lnSpc>
              <a:buFont typeface="Courier New" panose="02070309020205020404" pitchFamily="49" charset="0"/>
              <a:buChar char="o"/>
            </a:pPr>
            <a:endParaRPr lang="en-US" sz="240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435625188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3878" y="239555"/>
            <a:ext cx="1188085" cy="814978"/>
          </a:xfrm>
          <a:prstGeom prst="rect">
            <a:avLst/>
          </a:prstGeom>
        </p:spPr>
      </p:pic>
      <p:sp>
        <p:nvSpPr>
          <p:cNvPr id="6" name="Flowchart: Terminator 5"/>
          <p:cNvSpPr/>
          <p:nvPr/>
        </p:nvSpPr>
        <p:spPr>
          <a:xfrm>
            <a:off x="2032783" y="231280"/>
            <a:ext cx="5685692" cy="814978"/>
          </a:xfrm>
          <a:prstGeom prst="flowChartTerminator">
            <a:avLst/>
          </a:prstGeom>
          <a:gradFill>
            <a:gsLst>
              <a:gs pos="22000">
                <a:schemeClr val="accent2">
                  <a:lumMod val="60000"/>
                  <a:lumOff val="40000"/>
                </a:schemeClr>
              </a:gs>
              <a:gs pos="72000">
                <a:srgbClr val="00B0F0"/>
              </a:gs>
            </a:gsLst>
            <a:lin ang="5400000" scaled="1"/>
          </a:gradFill>
          <a:ln w="3175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TextBox 6"/>
          <p:cNvSpPr txBox="1"/>
          <p:nvPr/>
        </p:nvSpPr>
        <p:spPr>
          <a:xfrm>
            <a:off x="2174382" y="2120594"/>
            <a:ext cx="6436217" cy="42473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000">
                <a:solidFill>
                  <a:srgbClr val="002060"/>
                </a:solidFill>
                <a:latin typeface="Segoe UI Semibold" panose="020B0702040204020203" pitchFamily="34" charset="0"/>
                <a:cs typeface="Segoe UI Semibold" panose="020B0702040204020203" pitchFamily="34" charset="0"/>
              </a:rPr>
              <a:t>LIỆT KÊ DANH SÁCH CÔNG VIỆC THỰC HIỆN :</a:t>
            </a:r>
          </a:p>
          <a:p>
            <a:pPr marL="514350" indent="-514350" algn="just">
              <a:buAutoNum type="arabicPeriod"/>
            </a:pPr>
            <a:r>
              <a:rPr lang="en-US" sz="3000" err="1">
                <a:solidFill>
                  <a:srgbClr val="002060"/>
                </a:solidFill>
                <a:latin typeface="Segoe UI Semibold" panose="020B0702040204020203" pitchFamily="34" charset="0"/>
                <a:cs typeface="Segoe UI Semibold" panose="020B0702040204020203" pitchFamily="34" charset="0"/>
              </a:rPr>
              <a:t>Thời</a:t>
            </a:r>
            <a:r>
              <a:rPr lang="en-US" sz="3000">
                <a:solidFill>
                  <a:srgbClr val="002060"/>
                </a:solidFill>
                <a:latin typeface="Segoe UI Semibold" panose="020B0702040204020203" pitchFamily="34" charset="0"/>
                <a:cs typeface="Segoe UI Semibold" panose="020B0702040204020203" pitchFamily="34" charset="0"/>
              </a:rPr>
              <a:t> </a:t>
            </a:r>
            <a:r>
              <a:rPr lang="en-US" sz="3000" err="1">
                <a:solidFill>
                  <a:srgbClr val="002060"/>
                </a:solidFill>
                <a:latin typeface="Segoe UI Semibold" panose="020B0702040204020203" pitchFamily="34" charset="0"/>
                <a:cs typeface="Segoe UI Semibold" panose="020B0702040204020203" pitchFamily="34" charset="0"/>
              </a:rPr>
              <a:t>gian</a:t>
            </a:r>
            <a:r>
              <a:rPr lang="en-US" sz="3000">
                <a:solidFill>
                  <a:srgbClr val="002060"/>
                </a:solidFill>
                <a:latin typeface="Segoe UI Semibold" panose="020B0702040204020203" pitchFamily="34" charset="0"/>
                <a:cs typeface="Segoe UI Semibold" panose="020B0702040204020203" pitchFamily="34" charset="0"/>
              </a:rPr>
              <a:t> </a:t>
            </a:r>
            <a:r>
              <a:rPr lang="en-US" sz="3000" err="1">
                <a:solidFill>
                  <a:srgbClr val="002060"/>
                </a:solidFill>
                <a:latin typeface="Segoe UI Semibold" panose="020B0702040204020203" pitchFamily="34" charset="0"/>
                <a:cs typeface="Segoe UI Semibold" panose="020B0702040204020203" pitchFamily="34" charset="0"/>
              </a:rPr>
              <a:t>ngủ</a:t>
            </a:r>
            <a:r>
              <a:rPr lang="en-US" sz="3000">
                <a:solidFill>
                  <a:srgbClr val="002060"/>
                </a:solidFill>
                <a:latin typeface="Segoe UI Semibold" panose="020B0702040204020203" pitchFamily="34" charset="0"/>
                <a:cs typeface="Segoe UI Semibold" panose="020B0702040204020203" pitchFamily="34" charset="0"/>
              </a:rPr>
              <a:t>:</a:t>
            </a:r>
          </a:p>
          <a:p>
            <a:pPr marL="514350" indent="-514350" algn="just">
              <a:buAutoNum type="arabicPeriod"/>
            </a:pPr>
            <a:r>
              <a:rPr lang="en-US" sz="3000" err="1">
                <a:solidFill>
                  <a:srgbClr val="002060"/>
                </a:solidFill>
                <a:latin typeface="Segoe UI Semibold" panose="020B0702040204020203" pitchFamily="34" charset="0"/>
                <a:cs typeface="Segoe UI Semibold" panose="020B0702040204020203" pitchFamily="34" charset="0"/>
              </a:rPr>
              <a:t>Thời</a:t>
            </a:r>
            <a:r>
              <a:rPr lang="en-US" sz="3000">
                <a:solidFill>
                  <a:srgbClr val="002060"/>
                </a:solidFill>
                <a:latin typeface="Segoe UI Semibold" panose="020B0702040204020203" pitchFamily="34" charset="0"/>
                <a:cs typeface="Segoe UI Semibold" panose="020B0702040204020203" pitchFamily="34" charset="0"/>
              </a:rPr>
              <a:t> </a:t>
            </a:r>
            <a:r>
              <a:rPr lang="en-US" sz="3000" err="1">
                <a:solidFill>
                  <a:srgbClr val="002060"/>
                </a:solidFill>
                <a:latin typeface="Segoe UI Semibold" panose="020B0702040204020203" pitchFamily="34" charset="0"/>
                <a:cs typeface="Segoe UI Semibold" panose="020B0702040204020203" pitchFamily="34" charset="0"/>
              </a:rPr>
              <a:t>gian</a:t>
            </a:r>
            <a:r>
              <a:rPr lang="en-US" sz="3000">
                <a:solidFill>
                  <a:srgbClr val="002060"/>
                </a:solidFill>
                <a:latin typeface="Segoe UI Semibold" panose="020B0702040204020203" pitchFamily="34" charset="0"/>
                <a:cs typeface="Segoe UI Semibold" panose="020B0702040204020203" pitchFamily="34" charset="0"/>
              </a:rPr>
              <a:t> </a:t>
            </a:r>
            <a:r>
              <a:rPr lang="en-US" sz="3000" err="1">
                <a:solidFill>
                  <a:srgbClr val="002060"/>
                </a:solidFill>
                <a:latin typeface="Segoe UI Semibold" panose="020B0702040204020203" pitchFamily="34" charset="0"/>
                <a:cs typeface="Segoe UI Semibold" panose="020B0702040204020203" pitchFamily="34" charset="0"/>
              </a:rPr>
              <a:t>ăn</a:t>
            </a:r>
            <a:r>
              <a:rPr lang="en-US" sz="3000">
                <a:solidFill>
                  <a:srgbClr val="002060"/>
                </a:solidFill>
                <a:latin typeface="Segoe UI Semibold" panose="020B0702040204020203" pitchFamily="34" charset="0"/>
                <a:cs typeface="Segoe UI Semibold" panose="020B0702040204020203" pitchFamily="34" charset="0"/>
              </a:rPr>
              <a:t>:</a:t>
            </a:r>
          </a:p>
          <a:p>
            <a:pPr marL="514350" indent="-514350" algn="just">
              <a:buAutoNum type="arabicPeriod"/>
            </a:pPr>
            <a:r>
              <a:rPr lang="en-US" sz="3000" err="1">
                <a:solidFill>
                  <a:srgbClr val="002060"/>
                </a:solidFill>
                <a:latin typeface="Segoe UI Semibold" panose="020B0702040204020203" pitchFamily="34" charset="0"/>
                <a:cs typeface="Segoe UI Semibold" panose="020B0702040204020203" pitchFamily="34" charset="0"/>
              </a:rPr>
              <a:t>Thời</a:t>
            </a:r>
            <a:r>
              <a:rPr lang="en-US" sz="3000">
                <a:solidFill>
                  <a:srgbClr val="002060"/>
                </a:solidFill>
                <a:latin typeface="Segoe UI Semibold" panose="020B0702040204020203" pitchFamily="34" charset="0"/>
                <a:cs typeface="Segoe UI Semibold" panose="020B0702040204020203" pitchFamily="34" charset="0"/>
              </a:rPr>
              <a:t> </a:t>
            </a:r>
            <a:r>
              <a:rPr lang="en-US" sz="3000" err="1">
                <a:solidFill>
                  <a:srgbClr val="002060"/>
                </a:solidFill>
                <a:latin typeface="Segoe UI Semibold" panose="020B0702040204020203" pitchFamily="34" charset="0"/>
                <a:cs typeface="Segoe UI Semibold" panose="020B0702040204020203" pitchFamily="34" charset="0"/>
              </a:rPr>
              <a:t>gian</a:t>
            </a:r>
            <a:r>
              <a:rPr lang="en-US" sz="3000">
                <a:solidFill>
                  <a:srgbClr val="002060"/>
                </a:solidFill>
                <a:latin typeface="Segoe UI Semibold" panose="020B0702040204020203" pitchFamily="34" charset="0"/>
                <a:cs typeface="Segoe UI Semibold" panose="020B0702040204020203" pitchFamily="34" charset="0"/>
              </a:rPr>
              <a:t> </a:t>
            </a:r>
            <a:r>
              <a:rPr lang="en-US" sz="3000" err="1">
                <a:solidFill>
                  <a:srgbClr val="002060"/>
                </a:solidFill>
                <a:latin typeface="Segoe UI Semibold" panose="020B0702040204020203" pitchFamily="34" charset="0"/>
                <a:cs typeface="Segoe UI Semibold" panose="020B0702040204020203" pitchFamily="34" charset="0"/>
              </a:rPr>
              <a:t>học</a:t>
            </a:r>
            <a:r>
              <a:rPr lang="en-US" sz="3000">
                <a:solidFill>
                  <a:srgbClr val="002060"/>
                </a:solidFill>
                <a:latin typeface="Segoe UI Semibold" panose="020B0702040204020203" pitchFamily="34" charset="0"/>
                <a:cs typeface="Segoe UI Semibold" panose="020B0702040204020203" pitchFamily="34" charset="0"/>
              </a:rPr>
              <a:t>:</a:t>
            </a:r>
          </a:p>
          <a:p>
            <a:pPr marL="514350" indent="-514350" algn="just">
              <a:buAutoNum type="arabicPeriod"/>
            </a:pPr>
            <a:r>
              <a:rPr lang="en-US" sz="3000" err="1">
                <a:solidFill>
                  <a:srgbClr val="002060"/>
                </a:solidFill>
                <a:latin typeface="Segoe UI Semibold" panose="020B0702040204020203" pitchFamily="34" charset="0"/>
                <a:cs typeface="Segoe UI Semibold" panose="020B0702040204020203" pitchFamily="34" charset="0"/>
              </a:rPr>
              <a:t>Thời</a:t>
            </a:r>
            <a:r>
              <a:rPr lang="en-US" sz="3000">
                <a:solidFill>
                  <a:srgbClr val="002060"/>
                </a:solidFill>
                <a:latin typeface="Segoe UI Semibold" panose="020B0702040204020203" pitchFamily="34" charset="0"/>
                <a:cs typeface="Segoe UI Semibold" panose="020B0702040204020203" pitchFamily="34" charset="0"/>
              </a:rPr>
              <a:t> </a:t>
            </a:r>
            <a:r>
              <a:rPr lang="en-US" sz="3000" err="1">
                <a:solidFill>
                  <a:srgbClr val="002060"/>
                </a:solidFill>
                <a:latin typeface="Segoe UI Semibold" panose="020B0702040204020203" pitchFamily="34" charset="0"/>
                <a:cs typeface="Segoe UI Semibold" panose="020B0702040204020203" pitchFamily="34" charset="0"/>
              </a:rPr>
              <a:t>gian</a:t>
            </a:r>
            <a:r>
              <a:rPr lang="en-US" sz="3000">
                <a:solidFill>
                  <a:srgbClr val="002060"/>
                </a:solidFill>
                <a:latin typeface="Segoe UI Semibold" panose="020B0702040204020203" pitchFamily="34" charset="0"/>
                <a:cs typeface="Segoe UI Semibold" panose="020B0702040204020203" pitchFamily="34" charset="0"/>
              </a:rPr>
              <a:t> </a:t>
            </a:r>
            <a:r>
              <a:rPr lang="en-US" sz="3000" err="1">
                <a:solidFill>
                  <a:srgbClr val="002060"/>
                </a:solidFill>
                <a:latin typeface="Segoe UI Semibold" panose="020B0702040204020203" pitchFamily="34" charset="0"/>
                <a:cs typeface="Segoe UI Semibold" panose="020B0702040204020203" pitchFamily="34" charset="0"/>
              </a:rPr>
              <a:t>chăm</a:t>
            </a:r>
            <a:r>
              <a:rPr lang="en-US" sz="3000">
                <a:solidFill>
                  <a:srgbClr val="002060"/>
                </a:solidFill>
                <a:latin typeface="Segoe UI Semibold" panose="020B0702040204020203" pitchFamily="34" charset="0"/>
                <a:cs typeface="Segoe UI Semibold" panose="020B0702040204020203" pitchFamily="34" charset="0"/>
              </a:rPr>
              <a:t> </a:t>
            </a:r>
            <a:r>
              <a:rPr lang="en-US" sz="3000" err="1">
                <a:solidFill>
                  <a:srgbClr val="002060"/>
                </a:solidFill>
                <a:latin typeface="Segoe UI Semibold" panose="020B0702040204020203" pitchFamily="34" charset="0"/>
                <a:cs typeface="Segoe UI Semibold" panose="020B0702040204020203" pitchFamily="34" charset="0"/>
              </a:rPr>
              <a:t>sóc</a:t>
            </a:r>
            <a:r>
              <a:rPr lang="en-US" sz="3000">
                <a:solidFill>
                  <a:srgbClr val="002060"/>
                </a:solidFill>
                <a:latin typeface="Segoe UI Semibold" panose="020B0702040204020203" pitchFamily="34" charset="0"/>
                <a:cs typeface="Segoe UI Semibold" panose="020B0702040204020203" pitchFamily="34" charset="0"/>
              </a:rPr>
              <a:t> </a:t>
            </a:r>
            <a:r>
              <a:rPr lang="en-US" sz="3000" err="1">
                <a:solidFill>
                  <a:srgbClr val="002060"/>
                </a:solidFill>
                <a:latin typeface="Segoe UI Semibold" panose="020B0702040204020203" pitchFamily="34" charset="0"/>
                <a:cs typeface="Segoe UI Semibold" panose="020B0702040204020203" pitchFamily="34" charset="0"/>
              </a:rPr>
              <a:t>bản</a:t>
            </a:r>
            <a:r>
              <a:rPr lang="en-US" sz="3000">
                <a:solidFill>
                  <a:srgbClr val="002060"/>
                </a:solidFill>
                <a:latin typeface="Segoe UI Semibold" panose="020B0702040204020203" pitchFamily="34" charset="0"/>
                <a:cs typeface="Segoe UI Semibold" panose="020B0702040204020203" pitchFamily="34" charset="0"/>
              </a:rPr>
              <a:t> </a:t>
            </a:r>
            <a:r>
              <a:rPr lang="en-US" sz="3000" err="1">
                <a:solidFill>
                  <a:srgbClr val="002060"/>
                </a:solidFill>
                <a:latin typeface="Segoe UI Semibold" panose="020B0702040204020203" pitchFamily="34" charset="0"/>
                <a:cs typeface="Segoe UI Semibold" panose="020B0702040204020203" pitchFamily="34" charset="0"/>
              </a:rPr>
              <a:t>thân</a:t>
            </a:r>
            <a:endParaRPr lang="en-US" sz="3000">
              <a:solidFill>
                <a:srgbClr val="002060"/>
              </a:solidFill>
              <a:latin typeface="Segoe UI Semibold" panose="020B0702040204020203" pitchFamily="34" charset="0"/>
              <a:cs typeface="Segoe UI Semibold" panose="020B0702040204020203" pitchFamily="34" charset="0"/>
            </a:endParaRPr>
          </a:p>
          <a:p>
            <a:pPr marL="514350" indent="-514350" algn="just">
              <a:buAutoNum type="arabicPeriod"/>
            </a:pPr>
            <a:r>
              <a:rPr lang="en-US" sz="3000" err="1">
                <a:solidFill>
                  <a:srgbClr val="002060"/>
                </a:solidFill>
                <a:latin typeface="Segoe UI Semibold" panose="020B0702040204020203" pitchFamily="34" charset="0"/>
                <a:cs typeface="Segoe UI Semibold" panose="020B0702040204020203" pitchFamily="34" charset="0"/>
              </a:rPr>
              <a:t>Thời</a:t>
            </a:r>
            <a:r>
              <a:rPr lang="en-US" sz="3000">
                <a:solidFill>
                  <a:srgbClr val="002060"/>
                </a:solidFill>
                <a:latin typeface="Segoe UI Semibold" panose="020B0702040204020203" pitchFamily="34" charset="0"/>
                <a:cs typeface="Segoe UI Semibold" panose="020B0702040204020203" pitchFamily="34" charset="0"/>
              </a:rPr>
              <a:t> </a:t>
            </a:r>
            <a:r>
              <a:rPr lang="en-US" sz="3000" err="1">
                <a:solidFill>
                  <a:srgbClr val="002060"/>
                </a:solidFill>
                <a:latin typeface="Segoe UI Semibold" panose="020B0702040204020203" pitchFamily="34" charset="0"/>
                <a:cs typeface="Segoe UI Semibold" panose="020B0702040204020203" pitchFamily="34" charset="0"/>
              </a:rPr>
              <a:t>gian</a:t>
            </a:r>
            <a:r>
              <a:rPr lang="en-US" sz="3000">
                <a:solidFill>
                  <a:srgbClr val="002060"/>
                </a:solidFill>
                <a:latin typeface="Segoe UI Semibold" panose="020B0702040204020203" pitchFamily="34" charset="0"/>
                <a:cs typeface="Segoe UI Semibold" panose="020B0702040204020203" pitchFamily="34" charset="0"/>
              </a:rPr>
              <a:t> </a:t>
            </a:r>
            <a:r>
              <a:rPr lang="en-US" sz="3000" err="1">
                <a:solidFill>
                  <a:srgbClr val="002060"/>
                </a:solidFill>
                <a:latin typeface="Segoe UI Semibold" panose="020B0702040204020203" pitchFamily="34" charset="0"/>
                <a:cs typeface="Segoe UI Semibold" panose="020B0702040204020203" pitchFamily="34" charset="0"/>
              </a:rPr>
              <a:t>vui</a:t>
            </a:r>
            <a:r>
              <a:rPr lang="en-US" sz="3000">
                <a:solidFill>
                  <a:srgbClr val="002060"/>
                </a:solidFill>
                <a:latin typeface="Segoe UI Semibold" panose="020B0702040204020203" pitchFamily="34" charset="0"/>
                <a:cs typeface="Segoe UI Semibold" panose="020B0702040204020203" pitchFamily="34" charset="0"/>
              </a:rPr>
              <a:t> </a:t>
            </a:r>
            <a:r>
              <a:rPr lang="en-US" sz="3000" err="1">
                <a:solidFill>
                  <a:srgbClr val="002060"/>
                </a:solidFill>
                <a:latin typeface="Segoe UI Semibold" panose="020B0702040204020203" pitchFamily="34" charset="0"/>
                <a:cs typeface="Segoe UI Semibold" panose="020B0702040204020203" pitchFamily="34" charset="0"/>
              </a:rPr>
              <a:t>chơi</a:t>
            </a:r>
            <a:r>
              <a:rPr lang="en-US" sz="3000">
                <a:solidFill>
                  <a:srgbClr val="002060"/>
                </a:solidFill>
                <a:latin typeface="Segoe UI Semibold" panose="020B0702040204020203" pitchFamily="34" charset="0"/>
                <a:cs typeface="Segoe UI Semibold" panose="020B0702040204020203" pitchFamily="34" charset="0"/>
              </a:rPr>
              <a:t> </a:t>
            </a:r>
            <a:r>
              <a:rPr lang="en-US" sz="3000" err="1">
                <a:solidFill>
                  <a:srgbClr val="002060"/>
                </a:solidFill>
                <a:latin typeface="Segoe UI Semibold" panose="020B0702040204020203" pitchFamily="34" charset="0"/>
                <a:cs typeface="Segoe UI Semibold" panose="020B0702040204020203" pitchFamily="34" charset="0"/>
              </a:rPr>
              <a:t>giải</a:t>
            </a:r>
            <a:r>
              <a:rPr lang="en-US" sz="3000">
                <a:solidFill>
                  <a:srgbClr val="002060"/>
                </a:solidFill>
                <a:latin typeface="Segoe UI Semibold" panose="020B0702040204020203" pitchFamily="34" charset="0"/>
                <a:cs typeface="Segoe UI Semibold" panose="020B0702040204020203" pitchFamily="34" charset="0"/>
              </a:rPr>
              <a:t> </a:t>
            </a:r>
            <a:r>
              <a:rPr lang="en-US" sz="3000" err="1">
                <a:solidFill>
                  <a:srgbClr val="002060"/>
                </a:solidFill>
                <a:latin typeface="Segoe UI Semibold" panose="020B0702040204020203" pitchFamily="34" charset="0"/>
                <a:cs typeface="Segoe UI Semibold" panose="020B0702040204020203" pitchFamily="34" charset="0"/>
              </a:rPr>
              <a:t>trí</a:t>
            </a:r>
            <a:endParaRPr lang="en-US" sz="3000">
              <a:solidFill>
                <a:srgbClr val="002060"/>
              </a:solidFill>
              <a:latin typeface="Segoe UI Semibold" panose="020B0702040204020203" pitchFamily="34" charset="0"/>
              <a:cs typeface="Segoe UI Semibold" panose="020B0702040204020203" pitchFamily="34" charset="0"/>
            </a:endParaRPr>
          </a:p>
          <a:p>
            <a:pPr marL="514350" indent="-514350" algn="just">
              <a:buAutoNum type="arabicPeriod"/>
            </a:pPr>
            <a:r>
              <a:rPr lang="en-US" sz="3000">
                <a:solidFill>
                  <a:srgbClr val="002060"/>
                </a:solidFill>
                <a:latin typeface="Segoe UI Semibold" panose="020B0702040204020203" pitchFamily="34" charset="0"/>
                <a:cs typeface="Segoe UI Semibold" panose="020B0702040204020203" pitchFamily="34" charset="0"/>
              </a:rPr>
              <a:t>…….</a:t>
            </a:r>
          </a:p>
          <a:p>
            <a:pPr algn="ctr"/>
            <a:endParaRPr lang="en-US" sz="3000">
              <a:solidFill>
                <a:srgbClr val="002060"/>
              </a:solidFill>
              <a:latin typeface="Segoe UI Semibold" panose="020B0702040204020203" pitchFamily="34" charset="0"/>
              <a:cs typeface="Segoe UI Semibold" panose="020B0702040204020203" pitchFamily="34" charset="0"/>
            </a:endParaRPr>
          </a:p>
        </p:txBody>
      </p:sp>
      <p:sp>
        <p:nvSpPr>
          <p:cNvPr id="8" name="Flowchart: Terminator 7"/>
          <p:cNvSpPr/>
          <p:nvPr/>
        </p:nvSpPr>
        <p:spPr>
          <a:xfrm>
            <a:off x="2209800" y="304800"/>
            <a:ext cx="5356273" cy="684488"/>
          </a:xfrm>
          <a:prstGeom prst="flowChartTerminator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Flowchart: Sequential Access Storage 1"/>
          <p:cNvSpPr/>
          <p:nvPr/>
        </p:nvSpPr>
        <p:spPr>
          <a:xfrm>
            <a:off x="722776" y="1330793"/>
            <a:ext cx="1172308" cy="1066800"/>
          </a:xfrm>
          <a:prstGeom prst="flowChartMagneticTape">
            <a:avLst/>
          </a:prstGeom>
          <a:solidFill>
            <a:srgbClr val="FFC000"/>
          </a:solidFill>
          <a:ln w="3175">
            <a:solidFill>
              <a:schemeClr val="accent3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692027" y="1566596"/>
            <a:ext cx="120305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vi-VN" sz="2400">
                <a:solidFill>
                  <a:srgbClr val="002060"/>
                </a:solidFill>
              </a:rPr>
              <a:t>B</a:t>
            </a:r>
            <a:r>
              <a:rPr lang="en-US" sz="2400" err="1">
                <a:solidFill>
                  <a:srgbClr val="002060"/>
                </a:solidFill>
              </a:rPr>
              <a:t>ước</a:t>
            </a:r>
            <a:r>
              <a:rPr lang="en-US" sz="2400">
                <a:solidFill>
                  <a:srgbClr val="002060"/>
                </a:solidFill>
              </a:rPr>
              <a:t> 1</a:t>
            </a:r>
          </a:p>
          <a:p>
            <a:endParaRPr lang="en-US" sz="2400">
              <a:solidFill>
                <a:srgbClr val="002060"/>
              </a:solidFill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2463018" y="514170"/>
            <a:ext cx="4798256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000">
                <a:solidFill>
                  <a:schemeClr val="bg1">
                    <a:lumMod val="50000"/>
                  </a:schemeClr>
                </a:solidFill>
                <a:latin typeface="Segoe UI Semibold" panose="020B0702040204020203" pitchFamily="34" charset="0"/>
                <a:cs typeface="Segoe UI Semibold" panose="020B0702040204020203" pitchFamily="34" charset="0"/>
              </a:rPr>
              <a:t>CÁC BƯỚC THỰC HIỆN</a:t>
            </a:r>
          </a:p>
        </p:txBody>
      </p:sp>
    </p:spTree>
    <p:extLst>
      <p:ext uri="{BB962C8B-B14F-4D97-AF65-F5344CB8AC3E}">
        <p14:creationId xmlns="" xmlns:p14="http://schemas.microsoft.com/office/powerpoint/2010/main" val="2577334405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3878" y="239555"/>
            <a:ext cx="1188085" cy="814978"/>
          </a:xfrm>
          <a:prstGeom prst="rect">
            <a:avLst/>
          </a:prstGeom>
        </p:spPr>
      </p:pic>
      <p:sp>
        <p:nvSpPr>
          <p:cNvPr id="6" name="Flowchart: Terminator 5"/>
          <p:cNvSpPr/>
          <p:nvPr/>
        </p:nvSpPr>
        <p:spPr>
          <a:xfrm>
            <a:off x="2032783" y="231280"/>
            <a:ext cx="5685692" cy="814978"/>
          </a:xfrm>
          <a:prstGeom prst="flowChartTerminator">
            <a:avLst/>
          </a:prstGeom>
          <a:gradFill>
            <a:gsLst>
              <a:gs pos="22000">
                <a:schemeClr val="accent2">
                  <a:lumMod val="60000"/>
                  <a:lumOff val="40000"/>
                </a:schemeClr>
              </a:gs>
              <a:gs pos="72000">
                <a:srgbClr val="00B0F0"/>
              </a:gs>
            </a:gsLst>
            <a:lin ang="5400000" scaled="1"/>
          </a:gradFill>
          <a:ln w="3175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TextBox 6"/>
          <p:cNvSpPr txBox="1"/>
          <p:nvPr/>
        </p:nvSpPr>
        <p:spPr>
          <a:xfrm>
            <a:off x="2310618" y="361770"/>
            <a:ext cx="4798256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000">
                <a:solidFill>
                  <a:schemeClr val="bg1">
                    <a:lumMod val="50000"/>
                  </a:schemeClr>
                </a:solidFill>
                <a:latin typeface="Segoe UI Semibold" panose="020B0702040204020203" pitchFamily="34" charset="0"/>
                <a:cs typeface="Segoe UI Semibold" panose="020B0702040204020203" pitchFamily="34" charset="0"/>
              </a:rPr>
              <a:t>CÁC BƯỚC THỰC HIỆN</a:t>
            </a:r>
          </a:p>
        </p:txBody>
      </p:sp>
      <p:sp>
        <p:nvSpPr>
          <p:cNvPr id="8" name="Flowchart: Terminator 7"/>
          <p:cNvSpPr/>
          <p:nvPr/>
        </p:nvSpPr>
        <p:spPr>
          <a:xfrm>
            <a:off x="2209800" y="304800"/>
            <a:ext cx="5356273" cy="684488"/>
          </a:xfrm>
          <a:prstGeom prst="flowChartTerminator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Flowchart: Sequential Access Storage 1"/>
          <p:cNvSpPr/>
          <p:nvPr/>
        </p:nvSpPr>
        <p:spPr>
          <a:xfrm>
            <a:off x="280365" y="1297020"/>
            <a:ext cx="1172308" cy="1066800"/>
          </a:xfrm>
          <a:prstGeom prst="flowChartMagneticTape">
            <a:avLst/>
          </a:prstGeom>
          <a:solidFill>
            <a:srgbClr val="FFC000"/>
          </a:solidFill>
          <a:ln w="3175">
            <a:solidFill>
              <a:schemeClr val="accent3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316706" y="1532823"/>
            <a:ext cx="120305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vi-VN" sz="2400">
                <a:solidFill>
                  <a:srgbClr val="002060"/>
                </a:solidFill>
              </a:rPr>
              <a:t>B</a:t>
            </a:r>
            <a:r>
              <a:rPr lang="en-US" sz="2400" err="1">
                <a:solidFill>
                  <a:srgbClr val="002060"/>
                </a:solidFill>
              </a:rPr>
              <a:t>ước</a:t>
            </a:r>
            <a:r>
              <a:rPr lang="en-US" sz="2400">
                <a:solidFill>
                  <a:srgbClr val="002060"/>
                </a:solidFill>
              </a:rPr>
              <a:t> 2</a:t>
            </a:r>
          </a:p>
          <a:p>
            <a:endParaRPr lang="en-US" sz="2400">
              <a:solidFill>
                <a:srgbClr val="002060"/>
              </a:solidFill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28873" y="1948321"/>
            <a:ext cx="1040990" cy="779738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10" name="TextBox 9"/>
          <p:cNvSpPr txBox="1"/>
          <p:nvPr/>
        </p:nvSpPr>
        <p:spPr>
          <a:xfrm>
            <a:off x="457200" y="2599623"/>
            <a:ext cx="6792168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>
                <a:solidFill>
                  <a:srgbClr val="002060"/>
                </a:solidFill>
              </a:rPr>
              <a:t>PHƯƠNG THỨC THỰC HIỆN: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err="1">
                <a:solidFill>
                  <a:srgbClr val="002060"/>
                </a:solidFill>
              </a:rPr>
              <a:t>Sử</a:t>
            </a:r>
            <a:r>
              <a:rPr lang="en-US" sz="2400">
                <a:solidFill>
                  <a:srgbClr val="002060"/>
                </a:solidFill>
              </a:rPr>
              <a:t> </a:t>
            </a:r>
            <a:r>
              <a:rPr lang="en-US" sz="2400" err="1">
                <a:solidFill>
                  <a:srgbClr val="002060"/>
                </a:solidFill>
              </a:rPr>
              <a:t>dụng</a:t>
            </a:r>
            <a:r>
              <a:rPr lang="en-US" sz="2400">
                <a:solidFill>
                  <a:srgbClr val="002060"/>
                </a:solidFill>
              </a:rPr>
              <a:t> </a:t>
            </a:r>
            <a:r>
              <a:rPr lang="en-US" sz="2400" err="1">
                <a:solidFill>
                  <a:srgbClr val="002060"/>
                </a:solidFill>
              </a:rPr>
              <a:t>ghi</a:t>
            </a:r>
            <a:r>
              <a:rPr lang="en-US" sz="2400">
                <a:solidFill>
                  <a:srgbClr val="002060"/>
                </a:solidFill>
              </a:rPr>
              <a:t> KẾ HOẠCH </a:t>
            </a:r>
            <a:r>
              <a:rPr lang="en-US" sz="2400" err="1">
                <a:solidFill>
                  <a:srgbClr val="002060"/>
                </a:solidFill>
              </a:rPr>
              <a:t>trên</a:t>
            </a:r>
            <a:r>
              <a:rPr lang="en-US" sz="2400">
                <a:solidFill>
                  <a:srgbClr val="002060"/>
                </a:solidFill>
              </a:rPr>
              <a:t> 1 </a:t>
            </a:r>
            <a:r>
              <a:rPr lang="en-US" sz="2400" err="1">
                <a:solidFill>
                  <a:srgbClr val="002060"/>
                </a:solidFill>
              </a:rPr>
              <a:t>trang</a:t>
            </a:r>
            <a:r>
              <a:rPr lang="en-US" sz="2400">
                <a:solidFill>
                  <a:srgbClr val="002060"/>
                </a:solidFill>
              </a:rPr>
              <a:t> </a:t>
            </a:r>
            <a:r>
              <a:rPr lang="en-US" sz="2400" err="1">
                <a:solidFill>
                  <a:srgbClr val="002060"/>
                </a:solidFill>
              </a:rPr>
              <a:t>giấy</a:t>
            </a:r>
            <a:r>
              <a:rPr lang="en-US" sz="2400">
                <a:solidFill>
                  <a:srgbClr val="002060"/>
                </a:solidFill>
              </a:rPr>
              <a:t>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err="1">
                <a:solidFill>
                  <a:srgbClr val="002060"/>
                </a:solidFill>
              </a:rPr>
              <a:t>Có</a:t>
            </a:r>
            <a:r>
              <a:rPr lang="en-US" sz="2400">
                <a:solidFill>
                  <a:srgbClr val="002060"/>
                </a:solidFill>
              </a:rPr>
              <a:t> </a:t>
            </a:r>
            <a:r>
              <a:rPr lang="en-US" sz="2400" err="1">
                <a:solidFill>
                  <a:srgbClr val="002060"/>
                </a:solidFill>
              </a:rPr>
              <a:t>quy</a:t>
            </a:r>
            <a:r>
              <a:rPr lang="en-US" sz="2400">
                <a:solidFill>
                  <a:srgbClr val="002060"/>
                </a:solidFill>
              </a:rPr>
              <a:t> </a:t>
            </a:r>
            <a:r>
              <a:rPr lang="en-US" sz="2400" err="1">
                <a:solidFill>
                  <a:srgbClr val="002060"/>
                </a:solidFill>
              </a:rPr>
              <a:t>định</a:t>
            </a:r>
            <a:r>
              <a:rPr lang="en-US" sz="2400">
                <a:solidFill>
                  <a:srgbClr val="002060"/>
                </a:solidFill>
              </a:rPr>
              <a:t> </a:t>
            </a:r>
            <a:r>
              <a:rPr lang="en-US" sz="2400" err="1">
                <a:solidFill>
                  <a:srgbClr val="002060"/>
                </a:solidFill>
              </a:rPr>
              <a:t>thời</a:t>
            </a:r>
            <a:r>
              <a:rPr lang="en-US" sz="2400">
                <a:solidFill>
                  <a:srgbClr val="002060"/>
                </a:solidFill>
              </a:rPr>
              <a:t> </a:t>
            </a:r>
            <a:r>
              <a:rPr lang="en-US" sz="2400" err="1">
                <a:solidFill>
                  <a:srgbClr val="002060"/>
                </a:solidFill>
              </a:rPr>
              <a:t>gian</a:t>
            </a:r>
            <a:r>
              <a:rPr lang="en-US" sz="2400">
                <a:solidFill>
                  <a:srgbClr val="002060"/>
                </a:solidFill>
              </a:rPr>
              <a:t> </a:t>
            </a:r>
            <a:r>
              <a:rPr lang="en-US" sz="2400" err="1">
                <a:solidFill>
                  <a:srgbClr val="002060"/>
                </a:solidFill>
              </a:rPr>
              <a:t>hoàn</a:t>
            </a:r>
            <a:r>
              <a:rPr lang="en-US" sz="2400">
                <a:solidFill>
                  <a:srgbClr val="002060"/>
                </a:solidFill>
              </a:rPr>
              <a:t> </a:t>
            </a:r>
            <a:r>
              <a:rPr lang="en-US" sz="2400" err="1">
                <a:solidFill>
                  <a:srgbClr val="002060"/>
                </a:solidFill>
              </a:rPr>
              <a:t>thành</a:t>
            </a:r>
            <a:endParaRPr lang="en-US" sz="2400">
              <a:solidFill>
                <a:srgbClr val="002060"/>
              </a:solidFill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err="1">
                <a:solidFill>
                  <a:srgbClr val="002060"/>
                </a:solidFill>
              </a:rPr>
              <a:t>Đánh</a:t>
            </a:r>
            <a:r>
              <a:rPr lang="en-US" sz="2400">
                <a:solidFill>
                  <a:srgbClr val="002060"/>
                </a:solidFill>
              </a:rPr>
              <a:t> </a:t>
            </a:r>
            <a:r>
              <a:rPr lang="en-US" sz="2400" err="1">
                <a:solidFill>
                  <a:srgbClr val="002060"/>
                </a:solidFill>
              </a:rPr>
              <a:t>dấu</a:t>
            </a:r>
            <a:r>
              <a:rPr lang="en-US" sz="2400">
                <a:solidFill>
                  <a:srgbClr val="002060"/>
                </a:solidFill>
              </a:rPr>
              <a:t> </a:t>
            </a:r>
            <a:r>
              <a:rPr lang="en-US" sz="2400" err="1">
                <a:solidFill>
                  <a:srgbClr val="002060"/>
                </a:solidFill>
              </a:rPr>
              <a:t>những</a:t>
            </a:r>
            <a:r>
              <a:rPr lang="en-US" sz="2400">
                <a:solidFill>
                  <a:srgbClr val="002060"/>
                </a:solidFill>
              </a:rPr>
              <a:t> </a:t>
            </a:r>
            <a:r>
              <a:rPr lang="en-US" sz="2400" err="1">
                <a:solidFill>
                  <a:srgbClr val="002060"/>
                </a:solidFill>
              </a:rPr>
              <a:t>hoạt</a:t>
            </a:r>
            <a:r>
              <a:rPr lang="en-US" sz="2400">
                <a:solidFill>
                  <a:srgbClr val="002060"/>
                </a:solidFill>
              </a:rPr>
              <a:t> </a:t>
            </a:r>
            <a:r>
              <a:rPr lang="en-US" sz="2400" err="1">
                <a:solidFill>
                  <a:srgbClr val="002060"/>
                </a:solidFill>
              </a:rPr>
              <a:t>động</a:t>
            </a:r>
            <a:r>
              <a:rPr lang="en-US" sz="2400">
                <a:solidFill>
                  <a:srgbClr val="002060"/>
                </a:solidFill>
              </a:rPr>
              <a:t> </a:t>
            </a:r>
            <a:r>
              <a:rPr lang="en-US" sz="2400" err="1">
                <a:solidFill>
                  <a:srgbClr val="002060"/>
                </a:solidFill>
              </a:rPr>
              <a:t>chiếm</a:t>
            </a:r>
            <a:r>
              <a:rPr lang="en-US" sz="2400">
                <a:solidFill>
                  <a:srgbClr val="002060"/>
                </a:solidFill>
              </a:rPr>
              <a:t> </a:t>
            </a:r>
            <a:r>
              <a:rPr lang="en-US" sz="2400" err="1">
                <a:solidFill>
                  <a:srgbClr val="002060"/>
                </a:solidFill>
              </a:rPr>
              <a:t>tỷ</a:t>
            </a:r>
            <a:r>
              <a:rPr lang="en-US" sz="2400">
                <a:solidFill>
                  <a:srgbClr val="002060"/>
                </a:solidFill>
              </a:rPr>
              <a:t> </a:t>
            </a:r>
            <a:r>
              <a:rPr lang="en-US" sz="2400" err="1">
                <a:solidFill>
                  <a:srgbClr val="002060"/>
                </a:solidFill>
              </a:rPr>
              <a:t>trọng</a:t>
            </a:r>
            <a:r>
              <a:rPr lang="en-US" sz="2400">
                <a:solidFill>
                  <a:srgbClr val="002060"/>
                </a:solidFill>
              </a:rPr>
              <a:t> </a:t>
            </a:r>
            <a:r>
              <a:rPr lang="en-US" sz="2400" err="1">
                <a:solidFill>
                  <a:srgbClr val="002060"/>
                </a:solidFill>
              </a:rPr>
              <a:t>thời</a:t>
            </a:r>
            <a:r>
              <a:rPr lang="en-US" sz="2400">
                <a:solidFill>
                  <a:srgbClr val="002060"/>
                </a:solidFill>
              </a:rPr>
              <a:t> </a:t>
            </a:r>
            <a:r>
              <a:rPr lang="en-US" sz="2400" err="1">
                <a:solidFill>
                  <a:srgbClr val="002060"/>
                </a:solidFill>
              </a:rPr>
              <a:t>gian</a:t>
            </a:r>
            <a:r>
              <a:rPr lang="en-US" sz="2400">
                <a:solidFill>
                  <a:srgbClr val="002060"/>
                </a:solidFill>
              </a:rPr>
              <a:t> </a:t>
            </a:r>
            <a:r>
              <a:rPr lang="en-US" sz="2400" err="1">
                <a:solidFill>
                  <a:srgbClr val="002060"/>
                </a:solidFill>
              </a:rPr>
              <a:t>nhiều</a:t>
            </a:r>
            <a:r>
              <a:rPr lang="en-US" sz="2400">
                <a:solidFill>
                  <a:srgbClr val="002060"/>
                </a:solidFill>
              </a:rPr>
              <a:t>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err="1">
                <a:solidFill>
                  <a:srgbClr val="002060"/>
                </a:solidFill>
              </a:rPr>
              <a:t>Tô</a:t>
            </a:r>
            <a:r>
              <a:rPr lang="en-US" sz="2400">
                <a:solidFill>
                  <a:srgbClr val="002060"/>
                </a:solidFill>
              </a:rPr>
              <a:t> </a:t>
            </a:r>
            <a:r>
              <a:rPr lang="en-US" sz="2400" err="1">
                <a:solidFill>
                  <a:srgbClr val="002060"/>
                </a:solidFill>
              </a:rPr>
              <a:t>màu</a:t>
            </a:r>
            <a:r>
              <a:rPr lang="en-US" sz="2400">
                <a:solidFill>
                  <a:srgbClr val="002060"/>
                </a:solidFill>
              </a:rPr>
              <a:t> </a:t>
            </a:r>
            <a:r>
              <a:rPr lang="en-US" sz="2400" err="1">
                <a:solidFill>
                  <a:srgbClr val="002060"/>
                </a:solidFill>
              </a:rPr>
              <a:t>cho</a:t>
            </a:r>
            <a:r>
              <a:rPr lang="en-US" sz="2400">
                <a:solidFill>
                  <a:srgbClr val="002060"/>
                </a:solidFill>
              </a:rPr>
              <a:t> </a:t>
            </a:r>
            <a:r>
              <a:rPr lang="en-US" sz="2400" err="1">
                <a:solidFill>
                  <a:srgbClr val="002060"/>
                </a:solidFill>
              </a:rPr>
              <a:t>những</a:t>
            </a:r>
            <a:r>
              <a:rPr lang="en-US" sz="2400">
                <a:solidFill>
                  <a:srgbClr val="002060"/>
                </a:solidFill>
              </a:rPr>
              <a:t> </a:t>
            </a:r>
            <a:r>
              <a:rPr lang="en-US" sz="2400" err="1">
                <a:solidFill>
                  <a:srgbClr val="002060"/>
                </a:solidFill>
              </a:rPr>
              <a:t>mục</a:t>
            </a:r>
            <a:r>
              <a:rPr lang="en-US" sz="2400">
                <a:solidFill>
                  <a:srgbClr val="002060"/>
                </a:solidFill>
              </a:rPr>
              <a:t> </a:t>
            </a:r>
            <a:r>
              <a:rPr lang="en-US" sz="2400" err="1">
                <a:solidFill>
                  <a:srgbClr val="002060"/>
                </a:solidFill>
              </a:rPr>
              <a:t>quan</a:t>
            </a:r>
            <a:r>
              <a:rPr lang="en-US" sz="2400">
                <a:solidFill>
                  <a:srgbClr val="002060"/>
                </a:solidFill>
              </a:rPr>
              <a:t> </a:t>
            </a:r>
            <a:r>
              <a:rPr lang="en-US" sz="2400" err="1">
                <a:solidFill>
                  <a:srgbClr val="002060"/>
                </a:solidFill>
              </a:rPr>
              <a:t>trọng</a:t>
            </a:r>
            <a:r>
              <a:rPr lang="en-US" sz="2400">
                <a:solidFill>
                  <a:srgbClr val="002060"/>
                </a:solidFill>
              </a:rPr>
              <a:t> </a:t>
            </a:r>
            <a:r>
              <a:rPr lang="en-US" sz="2400" err="1">
                <a:solidFill>
                  <a:srgbClr val="002060"/>
                </a:solidFill>
              </a:rPr>
              <a:t>và</a:t>
            </a:r>
            <a:r>
              <a:rPr lang="en-US" sz="2400">
                <a:solidFill>
                  <a:srgbClr val="002060"/>
                </a:solidFill>
              </a:rPr>
              <a:t> </a:t>
            </a:r>
            <a:r>
              <a:rPr lang="en-US" sz="2400" err="1">
                <a:solidFill>
                  <a:srgbClr val="002060"/>
                </a:solidFill>
              </a:rPr>
              <a:t>cấp</a:t>
            </a:r>
            <a:r>
              <a:rPr lang="en-US" sz="2400">
                <a:solidFill>
                  <a:srgbClr val="002060"/>
                </a:solidFill>
              </a:rPr>
              <a:t> </a:t>
            </a:r>
            <a:r>
              <a:rPr lang="en-US" sz="2400" err="1">
                <a:solidFill>
                  <a:srgbClr val="002060"/>
                </a:solidFill>
              </a:rPr>
              <a:t>thiết</a:t>
            </a:r>
            <a:r>
              <a:rPr lang="en-US" sz="2400">
                <a:solidFill>
                  <a:srgbClr val="002060"/>
                </a:solidFill>
              </a:rPr>
              <a:t>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>
                <a:solidFill>
                  <a:srgbClr val="002060"/>
                </a:solidFill>
              </a:rPr>
              <a:t>Chia </a:t>
            </a:r>
            <a:r>
              <a:rPr lang="en-US" sz="2400" err="1">
                <a:solidFill>
                  <a:srgbClr val="002060"/>
                </a:solidFill>
              </a:rPr>
              <a:t>sẻ</a:t>
            </a:r>
            <a:r>
              <a:rPr lang="en-US" sz="2400">
                <a:solidFill>
                  <a:srgbClr val="002060"/>
                </a:solidFill>
              </a:rPr>
              <a:t> KẾ HOẠCH TUẦN </a:t>
            </a:r>
            <a:r>
              <a:rPr lang="en-US" sz="2400" err="1">
                <a:solidFill>
                  <a:srgbClr val="002060"/>
                </a:solidFill>
              </a:rPr>
              <a:t>cho</a:t>
            </a:r>
            <a:r>
              <a:rPr lang="en-US" sz="2400">
                <a:solidFill>
                  <a:srgbClr val="002060"/>
                </a:solidFill>
              </a:rPr>
              <a:t> </a:t>
            </a:r>
            <a:r>
              <a:rPr lang="en-US" sz="2400" err="1">
                <a:solidFill>
                  <a:srgbClr val="002060"/>
                </a:solidFill>
              </a:rPr>
              <a:t>người</a:t>
            </a:r>
            <a:r>
              <a:rPr lang="en-US" sz="2400">
                <a:solidFill>
                  <a:srgbClr val="002060"/>
                </a:solidFill>
              </a:rPr>
              <a:t> </a:t>
            </a:r>
            <a:r>
              <a:rPr lang="en-US" sz="2400" err="1">
                <a:solidFill>
                  <a:srgbClr val="002060"/>
                </a:solidFill>
              </a:rPr>
              <a:t>thân</a:t>
            </a:r>
            <a:endParaRPr lang="en-US" sz="2400">
              <a:solidFill>
                <a:srgbClr val="002060"/>
              </a:solidFill>
            </a:endParaRPr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47317" y="3011144"/>
            <a:ext cx="1237955" cy="1237955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00825" y="4307783"/>
            <a:ext cx="2543175" cy="1800225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87936" y="5690432"/>
            <a:ext cx="1462088" cy="976813"/>
          </a:xfrm>
          <a:prstGeom prst="ellipse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2135897966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3878" y="239555"/>
            <a:ext cx="1188085" cy="814978"/>
          </a:xfrm>
          <a:prstGeom prst="rect">
            <a:avLst/>
          </a:prstGeom>
        </p:spPr>
      </p:pic>
      <p:sp>
        <p:nvSpPr>
          <p:cNvPr id="6" name="Flowchart: Terminator 5"/>
          <p:cNvSpPr/>
          <p:nvPr/>
        </p:nvSpPr>
        <p:spPr>
          <a:xfrm>
            <a:off x="2032783" y="231280"/>
            <a:ext cx="5685692" cy="814978"/>
          </a:xfrm>
          <a:prstGeom prst="flowChartTerminator">
            <a:avLst/>
          </a:prstGeom>
          <a:gradFill>
            <a:gsLst>
              <a:gs pos="22000">
                <a:schemeClr val="accent2">
                  <a:lumMod val="60000"/>
                  <a:lumOff val="40000"/>
                </a:schemeClr>
              </a:gs>
              <a:gs pos="72000">
                <a:srgbClr val="00B0F0"/>
              </a:gs>
            </a:gsLst>
            <a:lin ang="5400000" scaled="1"/>
          </a:gradFill>
          <a:ln w="3175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TextBox 6"/>
          <p:cNvSpPr txBox="1"/>
          <p:nvPr/>
        </p:nvSpPr>
        <p:spPr>
          <a:xfrm>
            <a:off x="2310618" y="361770"/>
            <a:ext cx="4798256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000">
                <a:solidFill>
                  <a:schemeClr val="bg1">
                    <a:lumMod val="50000"/>
                  </a:schemeClr>
                </a:solidFill>
                <a:latin typeface="Segoe UI Semibold" panose="020B0702040204020203" pitchFamily="34" charset="0"/>
                <a:cs typeface="Segoe UI Semibold" panose="020B0702040204020203" pitchFamily="34" charset="0"/>
              </a:rPr>
              <a:t>CÁC BƯỚC THỰC HIỆN</a:t>
            </a:r>
          </a:p>
        </p:txBody>
      </p:sp>
      <p:sp>
        <p:nvSpPr>
          <p:cNvPr id="8" name="Flowchart: Terminator 7"/>
          <p:cNvSpPr/>
          <p:nvPr/>
        </p:nvSpPr>
        <p:spPr>
          <a:xfrm>
            <a:off x="2209800" y="304800"/>
            <a:ext cx="5356273" cy="684488"/>
          </a:xfrm>
          <a:prstGeom prst="flowChartTerminator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Flowchart: Sequential Access Storage 1"/>
          <p:cNvSpPr/>
          <p:nvPr/>
        </p:nvSpPr>
        <p:spPr>
          <a:xfrm>
            <a:off x="282362" y="1051624"/>
            <a:ext cx="1172308" cy="1066800"/>
          </a:xfrm>
          <a:prstGeom prst="flowChartMagneticTape">
            <a:avLst/>
          </a:prstGeom>
          <a:solidFill>
            <a:srgbClr val="FFC000"/>
          </a:solidFill>
          <a:ln w="3175">
            <a:solidFill>
              <a:schemeClr val="accent3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251613" y="1317101"/>
            <a:ext cx="120305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vi-VN" sz="2400">
                <a:solidFill>
                  <a:srgbClr val="002060"/>
                </a:solidFill>
              </a:rPr>
              <a:t>B</a:t>
            </a:r>
            <a:r>
              <a:rPr lang="en-US" sz="2400" err="1">
                <a:solidFill>
                  <a:srgbClr val="002060"/>
                </a:solidFill>
              </a:rPr>
              <a:t>ước</a:t>
            </a:r>
            <a:r>
              <a:rPr lang="en-US" sz="2400">
                <a:solidFill>
                  <a:srgbClr val="002060"/>
                </a:solidFill>
              </a:rPr>
              <a:t> 3</a:t>
            </a:r>
          </a:p>
          <a:p>
            <a:endParaRPr lang="en-US" sz="2400">
              <a:solidFill>
                <a:srgbClr val="002060"/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357374" y="2380992"/>
            <a:ext cx="6279236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>
                <a:solidFill>
                  <a:srgbClr val="002060"/>
                </a:solidFill>
              </a:rPr>
              <a:t>PHƯƠNG THỨC GIÁM SÁT VÀ TỔNG KẾT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err="1">
                <a:solidFill>
                  <a:srgbClr val="002060"/>
                </a:solidFill>
              </a:rPr>
              <a:t>Bản</a:t>
            </a:r>
            <a:r>
              <a:rPr lang="en-US" sz="2400">
                <a:solidFill>
                  <a:srgbClr val="002060"/>
                </a:solidFill>
              </a:rPr>
              <a:t> </a:t>
            </a:r>
            <a:r>
              <a:rPr lang="en-US" sz="2400" err="1">
                <a:solidFill>
                  <a:srgbClr val="002060"/>
                </a:solidFill>
              </a:rPr>
              <a:t>kế</a:t>
            </a:r>
            <a:r>
              <a:rPr lang="en-US" sz="2400">
                <a:solidFill>
                  <a:srgbClr val="002060"/>
                </a:solidFill>
              </a:rPr>
              <a:t> </a:t>
            </a:r>
            <a:r>
              <a:rPr lang="en-US" sz="2400" err="1">
                <a:solidFill>
                  <a:srgbClr val="002060"/>
                </a:solidFill>
              </a:rPr>
              <a:t>hoạch</a:t>
            </a:r>
            <a:r>
              <a:rPr lang="en-US" sz="2400">
                <a:solidFill>
                  <a:srgbClr val="002060"/>
                </a:solidFill>
              </a:rPr>
              <a:t> </a:t>
            </a:r>
            <a:r>
              <a:rPr lang="en-US" sz="2400" err="1">
                <a:solidFill>
                  <a:srgbClr val="002060"/>
                </a:solidFill>
              </a:rPr>
              <a:t>luôn</a:t>
            </a:r>
            <a:r>
              <a:rPr lang="en-US" sz="2400">
                <a:solidFill>
                  <a:srgbClr val="002060"/>
                </a:solidFill>
              </a:rPr>
              <a:t> </a:t>
            </a:r>
            <a:r>
              <a:rPr lang="en-US" sz="2400" err="1">
                <a:solidFill>
                  <a:srgbClr val="002060"/>
                </a:solidFill>
              </a:rPr>
              <a:t>có</a:t>
            </a:r>
            <a:r>
              <a:rPr lang="en-US" sz="2400">
                <a:solidFill>
                  <a:srgbClr val="002060"/>
                </a:solidFill>
              </a:rPr>
              <a:t> </a:t>
            </a:r>
            <a:r>
              <a:rPr lang="en-US" sz="2400" err="1">
                <a:solidFill>
                  <a:srgbClr val="002060"/>
                </a:solidFill>
              </a:rPr>
              <a:t>thể</a:t>
            </a:r>
            <a:r>
              <a:rPr lang="en-US" sz="2400">
                <a:solidFill>
                  <a:srgbClr val="002060"/>
                </a:solidFill>
              </a:rPr>
              <a:t> </a:t>
            </a:r>
            <a:r>
              <a:rPr lang="en-US" sz="2400" err="1">
                <a:solidFill>
                  <a:srgbClr val="002060"/>
                </a:solidFill>
              </a:rPr>
              <a:t>mang</a:t>
            </a:r>
            <a:r>
              <a:rPr lang="en-US" sz="2400">
                <a:solidFill>
                  <a:srgbClr val="002060"/>
                </a:solidFill>
              </a:rPr>
              <a:t> </a:t>
            </a:r>
            <a:r>
              <a:rPr lang="en-US" sz="2400" err="1">
                <a:solidFill>
                  <a:srgbClr val="002060"/>
                </a:solidFill>
              </a:rPr>
              <a:t>bên</a:t>
            </a:r>
            <a:r>
              <a:rPr lang="en-US" sz="2400">
                <a:solidFill>
                  <a:srgbClr val="002060"/>
                </a:solidFill>
              </a:rPr>
              <a:t> </a:t>
            </a:r>
            <a:r>
              <a:rPr lang="en-US" sz="2400" err="1">
                <a:solidFill>
                  <a:srgbClr val="002060"/>
                </a:solidFill>
              </a:rPr>
              <a:t>mình</a:t>
            </a:r>
            <a:r>
              <a:rPr lang="en-US" sz="2400">
                <a:solidFill>
                  <a:srgbClr val="002060"/>
                </a:solidFill>
              </a:rPr>
              <a:t> </a:t>
            </a:r>
            <a:r>
              <a:rPr lang="en-US" sz="2400" err="1">
                <a:solidFill>
                  <a:srgbClr val="002060"/>
                </a:solidFill>
              </a:rPr>
              <a:t>hoặc</a:t>
            </a:r>
            <a:r>
              <a:rPr lang="en-US" sz="2400">
                <a:solidFill>
                  <a:srgbClr val="002060"/>
                </a:solidFill>
              </a:rPr>
              <a:t> </a:t>
            </a:r>
            <a:r>
              <a:rPr lang="en-US" sz="2400" err="1">
                <a:solidFill>
                  <a:srgbClr val="002060"/>
                </a:solidFill>
              </a:rPr>
              <a:t>được</a:t>
            </a:r>
            <a:r>
              <a:rPr lang="en-US" sz="2400">
                <a:solidFill>
                  <a:srgbClr val="002060"/>
                </a:solidFill>
              </a:rPr>
              <a:t> </a:t>
            </a:r>
            <a:r>
              <a:rPr lang="en-US" sz="2400" err="1">
                <a:solidFill>
                  <a:srgbClr val="002060"/>
                </a:solidFill>
              </a:rPr>
              <a:t>treo</a:t>
            </a:r>
            <a:r>
              <a:rPr lang="en-US" sz="2400">
                <a:solidFill>
                  <a:srgbClr val="002060"/>
                </a:solidFill>
              </a:rPr>
              <a:t> </a:t>
            </a:r>
            <a:r>
              <a:rPr lang="en-US" sz="2400" err="1">
                <a:solidFill>
                  <a:srgbClr val="002060"/>
                </a:solidFill>
              </a:rPr>
              <a:t>nơi</a:t>
            </a:r>
            <a:r>
              <a:rPr lang="en-US" sz="2400">
                <a:solidFill>
                  <a:srgbClr val="002060"/>
                </a:solidFill>
              </a:rPr>
              <a:t> </a:t>
            </a:r>
            <a:r>
              <a:rPr lang="en-US" sz="2400" err="1">
                <a:solidFill>
                  <a:srgbClr val="002060"/>
                </a:solidFill>
              </a:rPr>
              <a:t>mắt</a:t>
            </a:r>
            <a:r>
              <a:rPr lang="en-US" sz="2400">
                <a:solidFill>
                  <a:srgbClr val="002060"/>
                </a:solidFill>
              </a:rPr>
              <a:t> </a:t>
            </a:r>
            <a:r>
              <a:rPr lang="en-US" sz="2400" err="1">
                <a:solidFill>
                  <a:srgbClr val="002060"/>
                </a:solidFill>
              </a:rPr>
              <a:t>quan</a:t>
            </a:r>
            <a:r>
              <a:rPr lang="en-US" sz="2400">
                <a:solidFill>
                  <a:srgbClr val="002060"/>
                </a:solidFill>
              </a:rPr>
              <a:t> </a:t>
            </a:r>
            <a:r>
              <a:rPr lang="en-US" sz="2400" err="1">
                <a:solidFill>
                  <a:srgbClr val="002060"/>
                </a:solidFill>
              </a:rPr>
              <a:t>sát</a:t>
            </a:r>
            <a:r>
              <a:rPr lang="en-US" sz="2400">
                <a:solidFill>
                  <a:srgbClr val="002060"/>
                </a:solidFill>
              </a:rPr>
              <a:t> </a:t>
            </a:r>
            <a:r>
              <a:rPr lang="en-US" sz="2400" err="1">
                <a:solidFill>
                  <a:srgbClr val="002060"/>
                </a:solidFill>
              </a:rPr>
              <a:t>được</a:t>
            </a:r>
            <a:r>
              <a:rPr lang="en-US" sz="2400">
                <a:solidFill>
                  <a:srgbClr val="002060"/>
                </a:solidFill>
              </a:rPr>
              <a:t> </a:t>
            </a:r>
            <a:r>
              <a:rPr lang="en-US" sz="2400" err="1">
                <a:solidFill>
                  <a:srgbClr val="002060"/>
                </a:solidFill>
              </a:rPr>
              <a:t>nhiều</a:t>
            </a:r>
            <a:r>
              <a:rPr lang="en-US" sz="2400">
                <a:solidFill>
                  <a:srgbClr val="002060"/>
                </a:solidFill>
              </a:rPr>
              <a:t>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err="1">
                <a:solidFill>
                  <a:srgbClr val="002060"/>
                </a:solidFill>
              </a:rPr>
              <a:t>Điều</a:t>
            </a:r>
            <a:r>
              <a:rPr lang="en-US" sz="2400">
                <a:solidFill>
                  <a:srgbClr val="002060"/>
                </a:solidFill>
              </a:rPr>
              <a:t> </a:t>
            </a:r>
            <a:r>
              <a:rPr lang="en-US" sz="2400" err="1">
                <a:solidFill>
                  <a:srgbClr val="002060"/>
                </a:solidFill>
              </a:rPr>
              <a:t>chỉnh</a:t>
            </a:r>
            <a:r>
              <a:rPr lang="en-US" sz="2400">
                <a:solidFill>
                  <a:srgbClr val="002060"/>
                </a:solidFill>
              </a:rPr>
              <a:t> </a:t>
            </a:r>
            <a:r>
              <a:rPr lang="en-US" sz="2400" err="1">
                <a:solidFill>
                  <a:srgbClr val="002060"/>
                </a:solidFill>
              </a:rPr>
              <a:t>linh</a:t>
            </a:r>
            <a:r>
              <a:rPr lang="en-US" sz="2400">
                <a:solidFill>
                  <a:srgbClr val="002060"/>
                </a:solidFill>
              </a:rPr>
              <a:t> </a:t>
            </a:r>
            <a:r>
              <a:rPr lang="en-US" sz="2400" err="1">
                <a:solidFill>
                  <a:srgbClr val="002060"/>
                </a:solidFill>
              </a:rPr>
              <a:t>hoạt</a:t>
            </a:r>
            <a:r>
              <a:rPr lang="en-US" sz="2400">
                <a:solidFill>
                  <a:srgbClr val="002060"/>
                </a:solidFill>
              </a:rPr>
              <a:t> </a:t>
            </a:r>
            <a:r>
              <a:rPr lang="en-US" sz="2400" err="1">
                <a:solidFill>
                  <a:srgbClr val="002060"/>
                </a:solidFill>
              </a:rPr>
              <a:t>các</a:t>
            </a:r>
            <a:r>
              <a:rPr lang="en-US" sz="2400">
                <a:solidFill>
                  <a:srgbClr val="002060"/>
                </a:solidFill>
              </a:rPr>
              <a:t> </a:t>
            </a:r>
            <a:r>
              <a:rPr lang="en-US" sz="2400" err="1">
                <a:solidFill>
                  <a:srgbClr val="002060"/>
                </a:solidFill>
              </a:rPr>
              <a:t>hoạt</a:t>
            </a:r>
            <a:r>
              <a:rPr lang="en-US" sz="2400">
                <a:solidFill>
                  <a:srgbClr val="002060"/>
                </a:solidFill>
              </a:rPr>
              <a:t> </a:t>
            </a:r>
            <a:r>
              <a:rPr lang="en-US" sz="2400" err="1">
                <a:solidFill>
                  <a:srgbClr val="002060"/>
                </a:solidFill>
              </a:rPr>
              <a:t>động</a:t>
            </a:r>
            <a:r>
              <a:rPr lang="en-US" sz="2400">
                <a:solidFill>
                  <a:srgbClr val="002060"/>
                </a:solidFill>
              </a:rPr>
              <a:t> </a:t>
            </a:r>
            <a:r>
              <a:rPr lang="en-US" sz="2400" err="1">
                <a:solidFill>
                  <a:srgbClr val="002060"/>
                </a:solidFill>
              </a:rPr>
              <a:t>một</a:t>
            </a:r>
            <a:r>
              <a:rPr lang="en-US" sz="2400">
                <a:solidFill>
                  <a:srgbClr val="002060"/>
                </a:solidFill>
              </a:rPr>
              <a:t> </a:t>
            </a:r>
            <a:r>
              <a:rPr lang="en-US" sz="2400" err="1">
                <a:solidFill>
                  <a:srgbClr val="002060"/>
                </a:solidFill>
              </a:rPr>
              <a:t>cách</a:t>
            </a:r>
            <a:r>
              <a:rPr lang="en-US" sz="2400">
                <a:solidFill>
                  <a:srgbClr val="002060"/>
                </a:solidFill>
              </a:rPr>
              <a:t> </a:t>
            </a:r>
            <a:r>
              <a:rPr lang="en-US" sz="2400" err="1">
                <a:solidFill>
                  <a:srgbClr val="002060"/>
                </a:solidFill>
              </a:rPr>
              <a:t>linh</a:t>
            </a:r>
            <a:r>
              <a:rPr lang="en-US" sz="2400">
                <a:solidFill>
                  <a:srgbClr val="002060"/>
                </a:solidFill>
              </a:rPr>
              <a:t> </a:t>
            </a:r>
            <a:r>
              <a:rPr lang="en-US" sz="2400" err="1">
                <a:solidFill>
                  <a:srgbClr val="002060"/>
                </a:solidFill>
              </a:rPr>
              <a:t>hoạt</a:t>
            </a:r>
            <a:r>
              <a:rPr lang="en-US" sz="2400">
                <a:solidFill>
                  <a:srgbClr val="002060"/>
                </a:solidFill>
              </a:rPr>
              <a:t>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err="1">
                <a:solidFill>
                  <a:srgbClr val="002060"/>
                </a:solidFill>
              </a:rPr>
              <a:t>Tổng</a:t>
            </a:r>
            <a:r>
              <a:rPr lang="en-US" sz="2400">
                <a:solidFill>
                  <a:srgbClr val="002060"/>
                </a:solidFill>
              </a:rPr>
              <a:t> </a:t>
            </a:r>
            <a:r>
              <a:rPr lang="en-US" sz="2400" err="1">
                <a:solidFill>
                  <a:srgbClr val="002060"/>
                </a:solidFill>
              </a:rPr>
              <a:t>kết</a:t>
            </a:r>
            <a:r>
              <a:rPr lang="en-US" sz="2400">
                <a:solidFill>
                  <a:srgbClr val="002060"/>
                </a:solidFill>
              </a:rPr>
              <a:t> </a:t>
            </a:r>
            <a:r>
              <a:rPr lang="en-US" sz="2400" err="1">
                <a:solidFill>
                  <a:srgbClr val="002060"/>
                </a:solidFill>
              </a:rPr>
              <a:t>các</a:t>
            </a:r>
            <a:r>
              <a:rPr lang="en-US" sz="2400">
                <a:solidFill>
                  <a:srgbClr val="002060"/>
                </a:solidFill>
              </a:rPr>
              <a:t> </a:t>
            </a:r>
            <a:r>
              <a:rPr lang="en-US" sz="2400" err="1">
                <a:solidFill>
                  <a:srgbClr val="002060"/>
                </a:solidFill>
              </a:rPr>
              <a:t>hoạt</a:t>
            </a:r>
            <a:r>
              <a:rPr lang="en-US" sz="2400">
                <a:solidFill>
                  <a:srgbClr val="002060"/>
                </a:solidFill>
              </a:rPr>
              <a:t> </a:t>
            </a:r>
            <a:r>
              <a:rPr lang="en-US" sz="2400" err="1">
                <a:solidFill>
                  <a:srgbClr val="002060"/>
                </a:solidFill>
              </a:rPr>
              <a:t>động</a:t>
            </a:r>
            <a:r>
              <a:rPr lang="en-US" sz="2400">
                <a:solidFill>
                  <a:srgbClr val="002060"/>
                </a:solidFill>
              </a:rPr>
              <a:t> </a:t>
            </a:r>
            <a:r>
              <a:rPr lang="en-US" sz="2400" err="1">
                <a:solidFill>
                  <a:srgbClr val="002060"/>
                </a:solidFill>
              </a:rPr>
              <a:t>theo</a:t>
            </a:r>
            <a:r>
              <a:rPr lang="en-US" sz="2400">
                <a:solidFill>
                  <a:srgbClr val="002060"/>
                </a:solidFill>
              </a:rPr>
              <a:t> </a:t>
            </a:r>
            <a:r>
              <a:rPr lang="en-US" sz="2400" err="1">
                <a:solidFill>
                  <a:srgbClr val="002060"/>
                </a:solidFill>
              </a:rPr>
              <a:t>ngày</a:t>
            </a:r>
            <a:r>
              <a:rPr lang="en-US" sz="2400">
                <a:solidFill>
                  <a:srgbClr val="002060"/>
                </a:solidFill>
              </a:rPr>
              <a:t>/</a:t>
            </a:r>
            <a:r>
              <a:rPr lang="en-US" sz="2400" err="1">
                <a:solidFill>
                  <a:srgbClr val="002060"/>
                </a:solidFill>
              </a:rPr>
              <a:t>cuối</a:t>
            </a:r>
            <a:r>
              <a:rPr lang="en-US" sz="2400">
                <a:solidFill>
                  <a:srgbClr val="002060"/>
                </a:solidFill>
              </a:rPr>
              <a:t> </a:t>
            </a:r>
            <a:r>
              <a:rPr lang="en-US" sz="2400" err="1">
                <a:solidFill>
                  <a:srgbClr val="002060"/>
                </a:solidFill>
              </a:rPr>
              <a:t>tuần</a:t>
            </a:r>
            <a:r>
              <a:rPr lang="en-US" sz="2400">
                <a:solidFill>
                  <a:srgbClr val="002060"/>
                </a:solidFill>
              </a:rPr>
              <a:t>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err="1">
                <a:solidFill>
                  <a:srgbClr val="002060"/>
                </a:solidFill>
              </a:rPr>
              <a:t>Kiểm</a:t>
            </a:r>
            <a:r>
              <a:rPr lang="en-US" sz="2400">
                <a:solidFill>
                  <a:srgbClr val="002060"/>
                </a:solidFill>
              </a:rPr>
              <a:t> </a:t>
            </a:r>
            <a:r>
              <a:rPr lang="en-US" sz="2400" err="1">
                <a:solidFill>
                  <a:srgbClr val="002060"/>
                </a:solidFill>
              </a:rPr>
              <a:t>điểm</a:t>
            </a:r>
            <a:r>
              <a:rPr lang="en-US" sz="2400">
                <a:solidFill>
                  <a:srgbClr val="002060"/>
                </a:solidFill>
              </a:rPr>
              <a:t> </a:t>
            </a:r>
            <a:r>
              <a:rPr lang="en-US" sz="2400" err="1">
                <a:solidFill>
                  <a:srgbClr val="002060"/>
                </a:solidFill>
              </a:rPr>
              <a:t>những</a:t>
            </a:r>
            <a:r>
              <a:rPr lang="en-US" sz="2400">
                <a:solidFill>
                  <a:srgbClr val="002060"/>
                </a:solidFill>
              </a:rPr>
              <a:t> </a:t>
            </a:r>
            <a:r>
              <a:rPr lang="en-US" sz="2400" err="1">
                <a:solidFill>
                  <a:srgbClr val="002060"/>
                </a:solidFill>
              </a:rPr>
              <a:t>việc</a:t>
            </a:r>
            <a:r>
              <a:rPr lang="en-US" sz="2400">
                <a:solidFill>
                  <a:srgbClr val="002060"/>
                </a:solidFill>
              </a:rPr>
              <a:t> </a:t>
            </a:r>
            <a:r>
              <a:rPr lang="en-US" sz="2400" err="1">
                <a:solidFill>
                  <a:srgbClr val="002060"/>
                </a:solidFill>
              </a:rPr>
              <a:t>chưa</a:t>
            </a:r>
            <a:r>
              <a:rPr lang="en-US" sz="2400">
                <a:solidFill>
                  <a:srgbClr val="002060"/>
                </a:solidFill>
              </a:rPr>
              <a:t> </a:t>
            </a:r>
            <a:r>
              <a:rPr lang="en-US" sz="2400" err="1">
                <a:solidFill>
                  <a:srgbClr val="002060"/>
                </a:solidFill>
              </a:rPr>
              <a:t>đạt</a:t>
            </a:r>
            <a:r>
              <a:rPr lang="en-US" sz="2400">
                <a:solidFill>
                  <a:srgbClr val="002060"/>
                </a:solidFill>
              </a:rPr>
              <a:t>-&gt; </a:t>
            </a:r>
            <a:r>
              <a:rPr lang="en-US" sz="2400" err="1">
                <a:solidFill>
                  <a:srgbClr val="002060"/>
                </a:solidFill>
              </a:rPr>
              <a:t>Có</a:t>
            </a:r>
            <a:r>
              <a:rPr lang="en-US" sz="2400">
                <a:solidFill>
                  <a:srgbClr val="002060"/>
                </a:solidFill>
              </a:rPr>
              <a:t> </a:t>
            </a:r>
            <a:r>
              <a:rPr lang="en-US" sz="2400" err="1">
                <a:solidFill>
                  <a:srgbClr val="002060"/>
                </a:solidFill>
              </a:rPr>
              <a:t>giải</a:t>
            </a:r>
            <a:r>
              <a:rPr lang="en-US" sz="2400">
                <a:solidFill>
                  <a:srgbClr val="002060"/>
                </a:solidFill>
              </a:rPr>
              <a:t> </a:t>
            </a:r>
            <a:r>
              <a:rPr lang="en-US" sz="2400" err="1">
                <a:solidFill>
                  <a:srgbClr val="002060"/>
                </a:solidFill>
              </a:rPr>
              <a:t>pháp</a:t>
            </a:r>
            <a:r>
              <a:rPr lang="en-US" sz="2400">
                <a:solidFill>
                  <a:srgbClr val="002060"/>
                </a:solidFill>
              </a:rPr>
              <a:t>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err="1">
                <a:solidFill>
                  <a:srgbClr val="002060"/>
                </a:solidFill>
              </a:rPr>
              <a:t>Lập</a:t>
            </a:r>
            <a:r>
              <a:rPr lang="en-US" sz="2400">
                <a:solidFill>
                  <a:srgbClr val="002060"/>
                </a:solidFill>
              </a:rPr>
              <a:t> </a:t>
            </a:r>
            <a:r>
              <a:rPr lang="en-US" sz="2400" err="1">
                <a:solidFill>
                  <a:srgbClr val="002060"/>
                </a:solidFill>
              </a:rPr>
              <a:t>kế</a:t>
            </a:r>
            <a:r>
              <a:rPr lang="en-US" sz="2400">
                <a:solidFill>
                  <a:srgbClr val="002060"/>
                </a:solidFill>
              </a:rPr>
              <a:t> </a:t>
            </a:r>
            <a:r>
              <a:rPr lang="en-US" sz="2400" err="1">
                <a:solidFill>
                  <a:srgbClr val="002060"/>
                </a:solidFill>
              </a:rPr>
              <a:t>hoạch</a:t>
            </a:r>
            <a:r>
              <a:rPr lang="en-US" sz="2400">
                <a:solidFill>
                  <a:srgbClr val="002060"/>
                </a:solidFill>
              </a:rPr>
              <a:t> </a:t>
            </a:r>
            <a:r>
              <a:rPr lang="en-US" sz="2400" err="1">
                <a:solidFill>
                  <a:srgbClr val="002060"/>
                </a:solidFill>
              </a:rPr>
              <a:t>cho</a:t>
            </a:r>
            <a:r>
              <a:rPr lang="en-US" sz="2400">
                <a:solidFill>
                  <a:srgbClr val="002060"/>
                </a:solidFill>
              </a:rPr>
              <a:t> </a:t>
            </a:r>
            <a:r>
              <a:rPr lang="en-US" sz="2400" err="1">
                <a:solidFill>
                  <a:srgbClr val="002060"/>
                </a:solidFill>
              </a:rPr>
              <a:t>tuần</a:t>
            </a:r>
            <a:r>
              <a:rPr lang="en-US" sz="2400">
                <a:solidFill>
                  <a:srgbClr val="002060"/>
                </a:solidFill>
              </a:rPr>
              <a:t> </a:t>
            </a:r>
            <a:r>
              <a:rPr lang="en-US" sz="2400" err="1">
                <a:solidFill>
                  <a:srgbClr val="002060"/>
                </a:solidFill>
              </a:rPr>
              <a:t>mới</a:t>
            </a:r>
            <a:r>
              <a:rPr lang="en-US" sz="2400">
                <a:solidFill>
                  <a:srgbClr val="002060"/>
                </a:solidFill>
              </a:rPr>
              <a:t>.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43829" y="1710075"/>
            <a:ext cx="728431" cy="1053442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36610" y="2880724"/>
            <a:ext cx="1214438" cy="1214438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69553" y="4256746"/>
            <a:ext cx="1376363" cy="1068705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19800" y="5568202"/>
            <a:ext cx="1546273" cy="98774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="" xmlns:p14="http://schemas.microsoft.com/office/powerpoint/2010/main" val="3056844292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" y="447374"/>
            <a:ext cx="1188085" cy="814978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1614805" y="432137"/>
            <a:ext cx="6629400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000">
                <a:solidFill>
                  <a:srgbClr val="002060"/>
                </a:solidFill>
                <a:latin typeface="Segoe UI Semibold" panose="020B0702040204020203" pitchFamily="34" charset="0"/>
                <a:cs typeface="Segoe UI Semibold" panose="020B0702040204020203" pitchFamily="34" charset="0"/>
              </a:rPr>
              <a:t>4. HÀNH TRANG TÌM VIỆC</a:t>
            </a:r>
          </a:p>
        </p:txBody>
      </p:sp>
      <p:sp>
        <p:nvSpPr>
          <p:cNvPr id="5" name="Freeform 12"/>
          <p:cNvSpPr>
            <a:spLocks/>
          </p:cNvSpPr>
          <p:nvPr/>
        </p:nvSpPr>
        <p:spPr bwMode="auto">
          <a:xfrm>
            <a:off x="1868488" y="4584026"/>
            <a:ext cx="776288" cy="657225"/>
          </a:xfrm>
          <a:custGeom>
            <a:avLst/>
            <a:gdLst>
              <a:gd name="T0" fmla="*/ 21 w 489"/>
              <a:gd name="T1" fmla="*/ 414 h 414"/>
              <a:gd name="T2" fmla="*/ 0 w 489"/>
              <a:gd name="T3" fmla="*/ 414 h 414"/>
              <a:gd name="T4" fmla="*/ 0 w 489"/>
              <a:gd name="T5" fmla="*/ 41 h 414"/>
              <a:gd name="T6" fmla="*/ 481 w 489"/>
              <a:gd name="T7" fmla="*/ 0 h 414"/>
              <a:gd name="T8" fmla="*/ 489 w 489"/>
              <a:gd name="T9" fmla="*/ 19 h 414"/>
              <a:gd name="T10" fmla="*/ 21 w 489"/>
              <a:gd name="T11" fmla="*/ 56 h 414"/>
              <a:gd name="T12" fmla="*/ 21 w 489"/>
              <a:gd name="T13" fmla="*/ 414 h 41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489" h="414">
                <a:moveTo>
                  <a:pt x="21" y="414"/>
                </a:moveTo>
                <a:lnTo>
                  <a:pt x="0" y="414"/>
                </a:lnTo>
                <a:lnTo>
                  <a:pt x="0" y="41"/>
                </a:lnTo>
                <a:lnTo>
                  <a:pt x="481" y="0"/>
                </a:lnTo>
                <a:lnTo>
                  <a:pt x="489" y="19"/>
                </a:lnTo>
                <a:lnTo>
                  <a:pt x="21" y="56"/>
                </a:lnTo>
                <a:lnTo>
                  <a:pt x="21" y="414"/>
                </a:lnTo>
                <a:close/>
              </a:path>
            </a:pathLst>
          </a:custGeom>
          <a:solidFill>
            <a:srgbClr val="0BA59D"/>
          </a:solidFill>
          <a:ln>
            <a:noFill/>
          </a:ln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srgbClr val="3F3F3F"/>
              </a:solidFill>
              <a:latin typeface="Myriad Pro" panose="020B0503030403020204" pitchFamily="34" charset="0"/>
              <a:cs typeface="+mn-cs"/>
            </a:endParaRPr>
          </a:p>
        </p:txBody>
      </p:sp>
      <p:sp>
        <p:nvSpPr>
          <p:cNvPr id="6" name="Freeform 13"/>
          <p:cNvSpPr>
            <a:spLocks/>
          </p:cNvSpPr>
          <p:nvPr/>
        </p:nvSpPr>
        <p:spPr bwMode="auto">
          <a:xfrm>
            <a:off x="1770063" y="5185688"/>
            <a:ext cx="230188" cy="187325"/>
          </a:xfrm>
          <a:custGeom>
            <a:avLst/>
            <a:gdLst>
              <a:gd name="T0" fmla="*/ 0 w 145"/>
              <a:gd name="T1" fmla="*/ 0 h 118"/>
              <a:gd name="T2" fmla="*/ 145 w 145"/>
              <a:gd name="T3" fmla="*/ 0 h 118"/>
              <a:gd name="T4" fmla="*/ 73 w 145"/>
              <a:gd name="T5" fmla="*/ 118 h 118"/>
              <a:gd name="T6" fmla="*/ 0 w 145"/>
              <a:gd name="T7" fmla="*/ 0 h 1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145" h="118">
                <a:moveTo>
                  <a:pt x="0" y="0"/>
                </a:moveTo>
                <a:lnTo>
                  <a:pt x="145" y="0"/>
                </a:lnTo>
                <a:lnTo>
                  <a:pt x="73" y="118"/>
                </a:lnTo>
                <a:lnTo>
                  <a:pt x="0" y="0"/>
                </a:lnTo>
                <a:close/>
              </a:path>
            </a:pathLst>
          </a:custGeom>
          <a:solidFill>
            <a:srgbClr val="0BA59D"/>
          </a:solidFill>
          <a:ln>
            <a:noFill/>
          </a:ln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srgbClr val="3F3F3F"/>
              </a:solidFill>
              <a:latin typeface="Myriad Pro" panose="020B0503030403020204" pitchFamily="34" charset="0"/>
              <a:cs typeface="+mn-cs"/>
            </a:endParaRPr>
          </a:p>
        </p:txBody>
      </p:sp>
      <p:sp>
        <p:nvSpPr>
          <p:cNvPr id="7" name="Rectangle 14"/>
          <p:cNvSpPr>
            <a:spLocks noChangeArrowheads="1"/>
          </p:cNvSpPr>
          <p:nvPr/>
        </p:nvSpPr>
        <p:spPr bwMode="auto">
          <a:xfrm>
            <a:off x="642126" y="5545177"/>
            <a:ext cx="2656561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none" lIns="0" tIns="0" rIns="0" bIns="0" numCol="1" anchor="t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n-US" altLang="en-US" sz="2000">
                <a:solidFill>
                  <a:srgbClr val="11BCB3"/>
                </a:solidFill>
                <a:latin typeface="+mj-lt"/>
                <a:cs typeface="+mn-cs"/>
              </a:rPr>
              <a:t>SAU KHI TỐT NGHIỆP</a:t>
            </a:r>
            <a:endParaRPr lang="en-US" altLang="en-US" sz="1400">
              <a:solidFill>
                <a:srgbClr val="3F3F3F"/>
              </a:solidFill>
              <a:latin typeface="+mj-lt"/>
              <a:cs typeface="+mn-cs"/>
            </a:endParaRPr>
          </a:p>
        </p:txBody>
      </p:sp>
      <p:sp>
        <p:nvSpPr>
          <p:cNvPr id="9" name="Rectangle 21"/>
          <p:cNvSpPr>
            <a:spLocks noChangeArrowheads="1"/>
          </p:cNvSpPr>
          <p:nvPr/>
        </p:nvSpPr>
        <p:spPr bwMode="auto">
          <a:xfrm>
            <a:off x="1101727" y="5882601"/>
            <a:ext cx="1737360" cy="11112"/>
          </a:xfrm>
          <a:prstGeom prst="rect">
            <a:avLst/>
          </a:prstGeom>
          <a:solidFill>
            <a:srgbClr val="434D4C"/>
          </a:solidFill>
          <a:ln>
            <a:noFill/>
          </a:ln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srgbClr val="3F3F3F"/>
              </a:solidFill>
              <a:latin typeface="Myriad Pro" panose="020B0503030403020204" pitchFamily="34" charset="0"/>
              <a:cs typeface="+mn-cs"/>
            </a:endParaRPr>
          </a:p>
        </p:txBody>
      </p:sp>
      <p:sp>
        <p:nvSpPr>
          <p:cNvPr id="10" name="Rectangle 22"/>
          <p:cNvSpPr>
            <a:spLocks noChangeArrowheads="1"/>
          </p:cNvSpPr>
          <p:nvPr/>
        </p:nvSpPr>
        <p:spPr bwMode="auto">
          <a:xfrm>
            <a:off x="6770689" y="3214013"/>
            <a:ext cx="1245919" cy="292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none" lIns="0" tIns="0" rIns="0" bIns="0" numCol="1" anchor="t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n-US" altLang="en-US" sz="1900">
                <a:solidFill>
                  <a:srgbClr val="74AE00"/>
                </a:solidFill>
                <a:latin typeface="+mj-lt"/>
                <a:cs typeface="+mn-cs"/>
              </a:rPr>
              <a:t>THỰC TẬP</a:t>
            </a:r>
          </a:p>
        </p:txBody>
      </p:sp>
      <p:sp>
        <p:nvSpPr>
          <p:cNvPr id="12" name="Rectangle 29"/>
          <p:cNvSpPr>
            <a:spLocks noChangeArrowheads="1"/>
          </p:cNvSpPr>
          <p:nvPr/>
        </p:nvSpPr>
        <p:spPr bwMode="auto">
          <a:xfrm>
            <a:off x="6662128" y="3542816"/>
            <a:ext cx="1463040" cy="9144"/>
          </a:xfrm>
          <a:prstGeom prst="rect">
            <a:avLst/>
          </a:prstGeom>
          <a:solidFill>
            <a:srgbClr val="434D4C"/>
          </a:solidFill>
          <a:ln>
            <a:noFill/>
          </a:ln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srgbClr val="3F3F3F"/>
              </a:solidFill>
              <a:latin typeface="Myriad Pro" panose="020B0503030403020204" pitchFamily="34" charset="0"/>
              <a:cs typeface="+mn-cs"/>
            </a:endParaRPr>
          </a:p>
        </p:txBody>
      </p:sp>
      <p:sp>
        <p:nvSpPr>
          <p:cNvPr id="13" name="Freeform 30"/>
          <p:cNvSpPr>
            <a:spLocks/>
          </p:cNvSpPr>
          <p:nvPr/>
        </p:nvSpPr>
        <p:spPr bwMode="auto">
          <a:xfrm>
            <a:off x="6503988" y="2471063"/>
            <a:ext cx="798513" cy="506412"/>
          </a:xfrm>
          <a:custGeom>
            <a:avLst/>
            <a:gdLst>
              <a:gd name="T0" fmla="*/ 0 w 503"/>
              <a:gd name="T1" fmla="*/ 159 h 319"/>
              <a:gd name="T2" fmla="*/ 0 w 503"/>
              <a:gd name="T3" fmla="*/ 177 h 319"/>
              <a:gd name="T4" fmla="*/ 484 w 503"/>
              <a:gd name="T5" fmla="*/ 22 h 319"/>
              <a:gd name="T6" fmla="*/ 484 w 503"/>
              <a:gd name="T7" fmla="*/ 319 h 319"/>
              <a:gd name="T8" fmla="*/ 503 w 503"/>
              <a:gd name="T9" fmla="*/ 319 h 319"/>
              <a:gd name="T10" fmla="*/ 503 w 503"/>
              <a:gd name="T11" fmla="*/ 0 h 319"/>
              <a:gd name="T12" fmla="*/ 0 w 503"/>
              <a:gd name="T13" fmla="*/ 159 h 31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503" h="319">
                <a:moveTo>
                  <a:pt x="0" y="159"/>
                </a:moveTo>
                <a:lnTo>
                  <a:pt x="0" y="177"/>
                </a:lnTo>
                <a:lnTo>
                  <a:pt x="484" y="22"/>
                </a:lnTo>
                <a:lnTo>
                  <a:pt x="484" y="319"/>
                </a:lnTo>
                <a:lnTo>
                  <a:pt x="503" y="319"/>
                </a:lnTo>
                <a:lnTo>
                  <a:pt x="503" y="0"/>
                </a:lnTo>
                <a:lnTo>
                  <a:pt x="0" y="159"/>
                </a:lnTo>
                <a:close/>
              </a:path>
            </a:pathLst>
          </a:custGeom>
          <a:solidFill>
            <a:srgbClr val="74AE00"/>
          </a:solidFill>
          <a:ln>
            <a:noFill/>
          </a:ln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srgbClr val="3F3F3F"/>
              </a:solidFill>
              <a:latin typeface="Myriad Pro" panose="020B0503030403020204" pitchFamily="34" charset="0"/>
              <a:cs typeface="+mn-cs"/>
            </a:endParaRPr>
          </a:p>
        </p:txBody>
      </p:sp>
      <p:sp>
        <p:nvSpPr>
          <p:cNvPr id="14" name="Freeform 31"/>
          <p:cNvSpPr>
            <a:spLocks/>
          </p:cNvSpPr>
          <p:nvPr/>
        </p:nvSpPr>
        <p:spPr bwMode="auto">
          <a:xfrm>
            <a:off x="7181851" y="2921913"/>
            <a:ext cx="214313" cy="174625"/>
          </a:xfrm>
          <a:custGeom>
            <a:avLst/>
            <a:gdLst>
              <a:gd name="T0" fmla="*/ 135 w 135"/>
              <a:gd name="T1" fmla="*/ 0 h 110"/>
              <a:gd name="T2" fmla="*/ 0 w 135"/>
              <a:gd name="T3" fmla="*/ 0 h 110"/>
              <a:gd name="T4" fmla="*/ 67 w 135"/>
              <a:gd name="T5" fmla="*/ 110 h 110"/>
              <a:gd name="T6" fmla="*/ 135 w 135"/>
              <a:gd name="T7" fmla="*/ 0 h 1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135" h="110">
                <a:moveTo>
                  <a:pt x="135" y="0"/>
                </a:moveTo>
                <a:lnTo>
                  <a:pt x="0" y="0"/>
                </a:lnTo>
                <a:lnTo>
                  <a:pt x="67" y="110"/>
                </a:lnTo>
                <a:lnTo>
                  <a:pt x="135" y="0"/>
                </a:lnTo>
                <a:close/>
              </a:path>
            </a:pathLst>
          </a:custGeom>
          <a:solidFill>
            <a:srgbClr val="74AE00"/>
          </a:solidFill>
          <a:ln>
            <a:noFill/>
          </a:ln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srgbClr val="3F3F3F"/>
              </a:solidFill>
              <a:latin typeface="Myriad Pro" panose="020B0503030403020204" pitchFamily="34" charset="0"/>
              <a:cs typeface="+mn-cs"/>
            </a:endParaRPr>
          </a:p>
        </p:txBody>
      </p:sp>
      <p:sp>
        <p:nvSpPr>
          <p:cNvPr id="15" name="Freeform 32"/>
          <p:cNvSpPr>
            <a:spLocks/>
          </p:cNvSpPr>
          <p:nvPr/>
        </p:nvSpPr>
        <p:spPr bwMode="auto">
          <a:xfrm>
            <a:off x="1852613" y="2480588"/>
            <a:ext cx="801688" cy="506412"/>
          </a:xfrm>
          <a:custGeom>
            <a:avLst/>
            <a:gdLst>
              <a:gd name="T0" fmla="*/ 505 w 505"/>
              <a:gd name="T1" fmla="*/ 96 h 319"/>
              <a:gd name="T2" fmla="*/ 505 w 505"/>
              <a:gd name="T3" fmla="*/ 113 h 319"/>
              <a:gd name="T4" fmla="*/ 20 w 505"/>
              <a:gd name="T5" fmla="*/ 22 h 319"/>
              <a:gd name="T6" fmla="*/ 20 w 505"/>
              <a:gd name="T7" fmla="*/ 319 h 319"/>
              <a:gd name="T8" fmla="*/ 0 w 505"/>
              <a:gd name="T9" fmla="*/ 319 h 319"/>
              <a:gd name="T10" fmla="*/ 0 w 505"/>
              <a:gd name="T11" fmla="*/ 0 h 319"/>
              <a:gd name="T12" fmla="*/ 505 w 505"/>
              <a:gd name="T13" fmla="*/ 96 h 31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505" h="319">
                <a:moveTo>
                  <a:pt x="505" y="96"/>
                </a:moveTo>
                <a:lnTo>
                  <a:pt x="505" y="113"/>
                </a:lnTo>
                <a:lnTo>
                  <a:pt x="20" y="22"/>
                </a:lnTo>
                <a:lnTo>
                  <a:pt x="20" y="319"/>
                </a:lnTo>
                <a:lnTo>
                  <a:pt x="0" y="319"/>
                </a:lnTo>
                <a:lnTo>
                  <a:pt x="0" y="0"/>
                </a:lnTo>
                <a:lnTo>
                  <a:pt x="505" y="96"/>
                </a:lnTo>
                <a:close/>
              </a:path>
            </a:pathLst>
          </a:custGeom>
          <a:solidFill>
            <a:srgbClr val="FFC217"/>
          </a:solidFill>
          <a:ln>
            <a:noFill/>
          </a:ln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srgbClr val="3F3F3F"/>
              </a:solidFill>
              <a:latin typeface="Myriad Pro" panose="020B0503030403020204" pitchFamily="34" charset="0"/>
              <a:cs typeface="+mn-cs"/>
            </a:endParaRPr>
          </a:p>
        </p:txBody>
      </p:sp>
      <p:sp>
        <p:nvSpPr>
          <p:cNvPr id="16" name="Freeform 33"/>
          <p:cNvSpPr>
            <a:spLocks/>
          </p:cNvSpPr>
          <p:nvPr/>
        </p:nvSpPr>
        <p:spPr bwMode="auto">
          <a:xfrm>
            <a:off x="1760538" y="2931438"/>
            <a:ext cx="217488" cy="174625"/>
          </a:xfrm>
          <a:custGeom>
            <a:avLst/>
            <a:gdLst>
              <a:gd name="T0" fmla="*/ 0 w 137"/>
              <a:gd name="T1" fmla="*/ 0 h 110"/>
              <a:gd name="T2" fmla="*/ 137 w 137"/>
              <a:gd name="T3" fmla="*/ 0 h 110"/>
              <a:gd name="T4" fmla="*/ 68 w 137"/>
              <a:gd name="T5" fmla="*/ 110 h 110"/>
              <a:gd name="T6" fmla="*/ 0 w 137"/>
              <a:gd name="T7" fmla="*/ 0 h 1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137" h="110">
                <a:moveTo>
                  <a:pt x="0" y="0"/>
                </a:moveTo>
                <a:lnTo>
                  <a:pt x="137" y="0"/>
                </a:lnTo>
                <a:lnTo>
                  <a:pt x="68" y="110"/>
                </a:lnTo>
                <a:lnTo>
                  <a:pt x="0" y="0"/>
                </a:lnTo>
                <a:close/>
              </a:path>
            </a:pathLst>
          </a:custGeom>
          <a:solidFill>
            <a:srgbClr val="FFC217"/>
          </a:solidFill>
          <a:ln>
            <a:noFill/>
          </a:ln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srgbClr val="3F3F3F"/>
              </a:solidFill>
              <a:latin typeface="Myriad Pro" panose="020B0503030403020204" pitchFamily="34" charset="0"/>
              <a:cs typeface="+mn-cs"/>
            </a:endParaRPr>
          </a:p>
        </p:txBody>
      </p:sp>
      <p:sp>
        <p:nvSpPr>
          <p:cNvPr id="17" name="Rectangle 34"/>
          <p:cNvSpPr>
            <a:spLocks noChangeArrowheads="1"/>
          </p:cNvSpPr>
          <p:nvPr/>
        </p:nvSpPr>
        <p:spPr bwMode="auto">
          <a:xfrm>
            <a:off x="305721" y="3179153"/>
            <a:ext cx="2288255" cy="292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none" lIns="0" tIns="0" rIns="0" bIns="0" numCol="1" anchor="t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n-US" altLang="en-US" sz="1900">
                <a:solidFill>
                  <a:srgbClr val="FFC217"/>
                </a:solidFill>
                <a:latin typeface="+mj-lt"/>
                <a:cs typeface="+mn-cs"/>
              </a:rPr>
              <a:t>TRƯỚC TỐT NGIỆP</a:t>
            </a:r>
            <a:endParaRPr lang="en-US" altLang="en-US">
              <a:solidFill>
                <a:srgbClr val="3F3F3F"/>
              </a:solidFill>
              <a:latin typeface="+mj-lt"/>
              <a:cs typeface="+mn-cs"/>
            </a:endParaRPr>
          </a:p>
        </p:txBody>
      </p:sp>
      <p:sp>
        <p:nvSpPr>
          <p:cNvPr id="19" name="Rectangle 41"/>
          <p:cNvSpPr>
            <a:spLocks noChangeArrowheads="1"/>
          </p:cNvSpPr>
          <p:nvPr/>
        </p:nvSpPr>
        <p:spPr bwMode="auto">
          <a:xfrm flipH="1">
            <a:off x="893410" y="3531513"/>
            <a:ext cx="1444752" cy="9525"/>
          </a:xfrm>
          <a:prstGeom prst="rect">
            <a:avLst/>
          </a:prstGeom>
          <a:solidFill>
            <a:srgbClr val="434D4C"/>
          </a:solidFill>
          <a:ln>
            <a:noFill/>
          </a:ln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algn="r" fontAlgn="auto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srgbClr val="3F3F3F"/>
              </a:solidFill>
              <a:latin typeface="Myriad Pro" panose="020B0503030403020204" pitchFamily="34" charset="0"/>
              <a:cs typeface="+mn-cs"/>
            </a:endParaRPr>
          </a:p>
        </p:txBody>
      </p:sp>
      <p:sp>
        <p:nvSpPr>
          <p:cNvPr id="20" name="Freeform 42"/>
          <p:cNvSpPr>
            <a:spLocks/>
          </p:cNvSpPr>
          <p:nvPr/>
        </p:nvSpPr>
        <p:spPr bwMode="auto">
          <a:xfrm>
            <a:off x="6465888" y="4631651"/>
            <a:ext cx="558800" cy="569912"/>
          </a:xfrm>
          <a:custGeom>
            <a:avLst/>
            <a:gdLst>
              <a:gd name="T0" fmla="*/ 0 w 352"/>
              <a:gd name="T1" fmla="*/ 0 h 359"/>
              <a:gd name="T2" fmla="*/ 0 w 352"/>
              <a:gd name="T3" fmla="*/ 19 h 359"/>
              <a:gd name="T4" fmla="*/ 333 w 352"/>
              <a:gd name="T5" fmla="*/ 56 h 359"/>
              <a:gd name="T6" fmla="*/ 333 w 352"/>
              <a:gd name="T7" fmla="*/ 359 h 359"/>
              <a:gd name="T8" fmla="*/ 352 w 352"/>
              <a:gd name="T9" fmla="*/ 359 h 359"/>
              <a:gd name="T10" fmla="*/ 352 w 352"/>
              <a:gd name="T11" fmla="*/ 40 h 359"/>
              <a:gd name="T12" fmla="*/ 0 w 352"/>
              <a:gd name="T13" fmla="*/ 0 h 35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352" h="359">
                <a:moveTo>
                  <a:pt x="0" y="0"/>
                </a:moveTo>
                <a:lnTo>
                  <a:pt x="0" y="19"/>
                </a:lnTo>
                <a:lnTo>
                  <a:pt x="333" y="56"/>
                </a:lnTo>
                <a:lnTo>
                  <a:pt x="333" y="359"/>
                </a:lnTo>
                <a:lnTo>
                  <a:pt x="352" y="359"/>
                </a:lnTo>
                <a:lnTo>
                  <a:pt x="352" y="40"/>
                </a:lnTo>
                <a:lnTo>
                  <a:pt x="0" y="0"/>
                </a:lnTo>
                <a:close/>
              </a:path>
            </a:pathLst>
          </a:custGeom>
          <a:solidFill>
            <a:srgbClr val="FC7A18"/>
          </a:solidFill>
          <a:ln>
            <a:noFill/>
          </a:ln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srgbClr val="3F3F3F"/>
              </a:solidFill>
              <a:latin typeface="Myriad Pro" panose="020B0503030403020204" pitchFamily="34" charset="0"/>
              <a:cs typeface="+mn-cs"/>
            </a:endParaRPr>
          </a:p>
        </p:txBody>
      </p:sp>
      <p:sp>
        <p:nvSpPr>
          <p:cNvPr id="21" name="Freeform 43"/>
          <p:cNvSpPr>
            <a:spLocks/>
          </p:cNvSpPr>
          <p:nvPr/>
        </p:nvSpPr>
        <p:spPr bwMode="auto">
          <a:xfrm>
            <a:off x="6900863" y="5146001"/>
            <a:ext cx="217488" cy="174625"/>
          </a:xfrm>
          <a:custGeom>
            <a:avLst/>
            <a:gdLst>
              <a:gd name="T0" fmla="*/ 137 w 137"/>
              <a:gd name="T1" fmla="*/ 0 h 110"/>
              <a:gd name="T2" fmla="*/ 0 w 137"/>
              <a:gd name="T3" fmla="*/ 0 h 110"/>
              <a:gd name="T4" fmla="*/ 69 w 137"/>
              <a:gd name="T5" fmla="*/ 110 h 110"/>
              <a:gd name="T6" fmla="*/ 137 w 137"/>
              <a:gd name="T7" fmla="*/ 0 h 1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137" h="110">
                <a:moveTo>
                  <a:pt x="137" y="0"/>
                </a:moveTo>
                <a:lnTo>
                  <a:pt x="0" y="0"/>
                </a:lnTo>
                <a:lnTo>
                  <a:pt x="69" y="110"/>
                </a:lnTo>
                <a:lnTo>
                  <a:pt x="137" y="0"/>
                </a:lnTo>
                <a:close/>
              </a:path>
            </a:pathLst>
          </a:custGeom>
          <a:solidFill>
            <a:srgbClr val="FC7A18"/>
          </a:solidFill>
          <a:ln>
            <a:noFill/>
          </a:ln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srgbClr val="3F3F3F"/>
              </a:solidFill>
              <a:latin typeface="Myriad Pro" panose="020B0503030403020204" pitchFamily="34" charset="0"/>
              <a:cs typeface="+mn-cs"/>
            </a:endParaRPr>
          </a:p>
        </p:txBody>
      </p:sp>
      <p:sp>
        <p:nvSpPr>
          <p:cNvPr id="22" name="Rectangle 44"/>
          <p:cNvSpPr>
            <a:spLocks noChangeArrowheads="1"/>
          </p:cNvSpPr>
          <p:nvPr/>
        </p:nvSpPr>
        <p:spPr bwMode="auto">
          <a:xfrm>
            <a:off x="5319713" y="5437125"/>
            <a:ext cx="3544496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none" lIns="0" tIns="0" rIns="0" bIns="0" numCol="1" anchor="t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n-US" altLang="en-US" sz="2000">
                <a:solidFill>
                  <a:srgbClr val="FC7A18"/>
                </a:solidFill>
                <a:latin typeface="+mj-lt"/>
                <a:cs typeface="+mn-cs"/>
              </a:rPr>
              <a:t>SẴN SÀNG/CHƯA SẴN SÀNG</a:t>
            </a:r>
            <a:endParaRPr lang="en-US" altLang="en-US" sz="1400">
              <a:solidFill>
                <a:srgbClr val="3F3F3F"/>
              </a:solidFill>
              <a:latin typeface="+mj-lt"/>
              <a:cs typeface="+mn-cs"/>
            </a:endParaRPr>
          </a:p>
        </p:txBody>
      </p:sp>
      <p:sp>
        <p:nvSpPr>
          <p:cNvPr id="24" name="Rectangle 51"/>
          <p:cNvSpPr>
            <a:spLocks noChangeArrowheads="1"/>
          </p:cNvSpPr>
          <p:nvPr/>
        </p:nvSpPr>
        <p:spPr bwMode="auto">
          <a:xfrm>
            <a:off x="6262462" y="5803226"/>
            <a:ext cx="1737360" cy="9525"/>
          </a:xfrm>
          <a:prstGeom prst="rect">
            <a:avLst/>
          </a:prstGeom>
          <a:solidFill>
            <a:srgbClr val="434D4C"/>
          </a:solidFill>
          <a:ln>
            <a:noFill/>
          </a:ln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srgbClr val="3F3F3F"/>
              </a:solidFill>
              <a:latin typeface="Myriad Pro" panose="020B0503030403020204" pitchFamily="34" charset="0"/>
              <a:cs typeface="+mn-cs"/>
            </a:endParaRPr>
          </a:p>
        </p:txBody>
      </p:sp>
      <p:pic>
        <p:nvPicPr>
          <p:cNvPr id="25" name="Picture 5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25676" y="4914226"/>
            <a:ext cx="4665663" cy="4397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6" name="Freeform 53"/>
          <p:cNvSpPr>
            <a:spLocks noEditPoints="1"/>
          </p:cNvSpPr>
          <p:nvPr/>
        </p:nvSpPr>
        <p:spPr bwMode="auto">
          <a:xfrm>
            <a:off x="3649663" y="1824951"/>
            <a:ext cx="1819275" cy="1144587"/>
          </a:xfrm>
          <a:custGeom>
            <a:avLst/>
            <a:gdLst>
              <a:gd name="T0" fmla="*/ 612 w 720"/>
              <a:gd name="T1" fmla="*/ 0 h 452"/>
              <a:gd name="T2" fmla="*/ 108 w 720"/>
              <a:gd name="T3" fmla="*/ 0 h 452"/>
              <a:gd name="T4" fmla="*/ 0 w 720"/>
              <a:gd name="T5" fmla="*/ 111 h 452"/>
              <a:gd name="T6" fmla="*/ 0 w 720"/>
              <a:gd name="T7" fmla="*/ 340 h 452"/>
              <a:gd name="T8" fmla="*/ 108 w 720"/>
              <a:gd name="T9" fmla="*/ 452 h 452"/>
              <a:gd name="T10" fmla="*/ 612 w 720"/>
              <a:gd name="T11" fmla="*/ 452 h 452"/>
              <a:gd name="T12" fmla="*/ 720 w 720"/>
              <a:gd name="T13" fmla="*/ 340 h 452"/>
              <a:gd name="T14" fmla="*/ 720 w 720"/>
              <a:gd name="T15" fmla="*/ 111 h 452"/>
              <a:gd name="T16" fmla="*/ 612 w 720"/>
              <a:gd name="T17" fmla="*/ 0 h 452"/>
              <a:gd name="T18" fmla="*/ 623 w 720"/>
              <a:gd name="T19" fmla="*/ 356 h 452"/>
              <a:gd name="T20" fmla="*/ 544 w 720"/>
              <a:gd name="T21" fmla="*/ 438 h 452"/>
              <a:gd name="T22" fmla="*/ 176 w 720"/>
              <a:gd name="T23" fmla="*/ 438 h 452"/>
              <a:gd name="T24" fmla="*/ 97 w 720"/>
              <a:gd name="T25" fmla="*/ 356 h 452"/>
              <a:gd name="T26" fmla="*/ 97 w 720"/>
              <a:gd name="T27" fmla="*/ 189 h 452"/>
              <a:gd name="T28" fmla="*/ 176 w 720"/>
              <a:gd name="T29" fmla="*/ 107 h 452"/>
              <a:gd name="T30" fmla="*/ 544 w 720"/>
              <a:gd name="T31" fmla="*/ 107 h 452"/>
              <a:gd name="T32" fmla="*/ 623 w 720"/>
              <a:gd name="T33" fmla="*/ 189 h 452"/>
              <a:gd name="T34" fmla="*/ 623 w 720"/>
              <a:gd name="T35" fmla="*/ 356 h 45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</a:cxnLst>
            <a:rect l="0" t="0" r="r" b="b"/>
            <a:pathLst>
              <a:path w="720" h="452">
                <a:moveTo>
                  <a:pt x="612" y="0"/>
                </a:moveTo>
                <a:cubicBezTo>
                  <a:pt x="108" y="0"/>
                  <a:pt x="108" y="0"/>
                  <a:pt x="108" y="0"/>
                </a:cubicBezTo>
                <a:cubicBezTo>
                  <a:pt x="49" y="0"/>
                  <a:pt x="0" y="50"/>
                  <a:pt x="0" y="111"/>
                </a:cubicBezTo>
                <a:cubicBezTo>
                  <a:pt x="0" y="340"/>
                  <a:pt x="0" y="340"/>
                  <a:pt x="0" y="340"/>
                </a:cubicBezTo>
                <a:cubicBezTo>
                  <a:pt x="0" y="402"/>
                  <a:pt x="49" y="452"/>
                  <a:pt x="108" y="452"/>
                </a:cubicBezTo>
                <a:cubicBezTo>
                  <a:pt x="612" y="452"/>
                  <a:pt x="612" y="452"/>
                  <a:pt x="612" y="452"/>
                </a:cubicBezTo>
                <a:cubicBezTo>
                  <a:pt x="671" y="452"/>
                  <a:pt x="720" y="402"/>
                  <a:pt x="720" y="340"/>
                </a:cubicBezTo>
                <a:cubicBezTo>
                  <a:pt x="720" y="111"/>
                  <a:pt x="720" y="111"/>
                  <a:pt x="720" y="111"/>
                </a:cubicBezTo>
                <a:cubicBezTo>
                  <a:pt x="720" y="50"/>
                  <a:pt x="671" y="0"/>
                  <a:pt x="612" y="0"/>
                </a:cubicBezTo>
                <a:close/>
                <a:moveTo>
                  <a:pt x="623" y="356"/>
                </a:moveTo>
                <a:cubicBezTo>
                  <a:pt x="623" y="401"/>
                  <a:pt x="588" y="438"/>
                  <a:pt x="544" y="438"/>
                </a:cubicBezTo>
                <a:cubicBezTo>
                  <a:pt x="176" y="438"/>
                  <a:pt x="176" y="438"/>
                  <a:pt x="176" y="438"/>
                </a:cubicBezTo>
                <a:cubicBezTo>
                  <a:pt x="132" y="438"/>
                  <a:pt x="97" y="401"/>
                  <a:pt x="97" y="356"/>
                </a:cubicBezTo>
                <a:cubicBezTo>
                  <a:pt x="97" y="189"/>
                  <a:pt x="97" y="189"/>
                  <a:pt x="97" y="189"/>
                </a:cubicBezTo>
                <a:cubicBezTo>
                  <a:pt x="97" y="144"/>
                  <a:pt x="132" y="107"/>
                  <a:pt x="176" y="107"/>
                </a:cubicBezTo>
                <a:cubicBezTo>
                  <a:pt x="544" y="107"/>
                  <a:pt x="544" y="107"/>
                  <a:pt x="544" y="107"/>
                </a:cubicBezTo>
                <a:cubicBezTo>
                  <a:pt x="588" y="107"/>
                  <a:pt x="623" y="144"/>
                  <a:pt x="623" y="189"/>
                </a:cubicBezTo>
                <a:lnTo>
                  <a:pt x="623" y="356"/>
                </a:lnTo>
                <a:close/>
              </a:path>
            </a:pathLst>
          </a:custGeom>
          <a:solidFill>
            <a:srgbClr val="754C28"/>
          </a:solidFill>
          <a:ln>
            <a:noFill/>
          </a:ln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srgbClr val="3F3F3F"/>
              </a:solidFill>
              <a:latin typeface="Myriad Pro" panose="020B0503030403020204" pitchFamily="34" charset="0"/>
              <a:cs typeface="+mn-cs"/>
            </a:endParaRPr>
          </a:p>
        </p:txBody>
      </p:sp>
      <p:sp>
        <p:nvSpPr>
          <p:cNvPr id="27" name="Freeform 55"/>
          <p:cNvSpPr>
            <a:spLocks/>
          </p:cNvSpPr>
          <p:nvPr/>
        </p:nvSpPr>
        <p:spPr bwMode="auto">
          <a:xfrm>
            <a:off x="4559301" y="2515513"/>
            <a:ext cx="1757363" cy="1238250"/>
          </a:xfrm>
          <a:custGeom>
            <a:avLst/>
            <a:gdLst>
              <a:gd name="T0" fmla="*/ 1107 w 1107"/>
              <a:gd name="T1" fmla="*/ 780 h 780"/>
              <a:gd name="T2" fmla="*/ 0 w 1107"/>
              <a:gd name="T3" fmla="*/ 0 h 780"/>
              <a:gd name="T4" fmla="*/ 0 w 1107"/>
              <a:gd name="T5" fmla="*/ 780 h 780"/>
              <a:gd name="T6" fmla="*/ 1107 w 1107"/>
              <a:gd name="T7" fmla="*/ 780 h 78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1107" h="780">
                <a:moveTo>
                  <a:pt x="1107" y="780"/>
                </a:moveTo>
                <a:lnTo>
                  <a:pt x="0" y="0"/>
                </a:lnTo>
                <a:lnTo>
                  <a:pt x="0" y="780"/>
                </a:lnTo>
                <a:lnTo>
                  <a:pt x="1107" y="780"/>
                </a:lnTo>
                <a:close/>
              </a:path>
            </a:pathLst>
          </a:custGeom>
          <a:solidFill>
            <a:srgbClr val="72A002"/>
          </a:solidFill>
          <a:ln>
            <a:noFill/>
          </a:ln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srgbClr val="3F3F3F"/>
              </a:solidFill>
              <a:latin typeface="Myriad Pro" panose="020B0503030403020204" pitchFamily="34" charset="0"/>
              <a:cs typeface="+mn-cs"/>
            </a:endParaRPr>
          </a:p>
        </p:txBody>
      </p:sp>
      <p:sp>
        <p:nvSpPr>
          <p:cNvPr id="28" name="Freeform 54"/>
          <p:cNvSpPr>
            <a:spLocks/>
          </p:cNvSpPr>
          <p:nvPr/>
        </p:nvSpPr>
        <p:spPr bwMode="auto">
          <a:xfrm>
            <a:off x="4559301" y="2515513"/>
            <a:ext cx="1757363" cy="1238250"/>
          </a:xfrm>
          <a:custGeom>
            <a:avLst/>
            <a:gdLst>
              <a:gd name="T0" fmla="*/ 695 w 695"/>
              <a:gd name="T1" fmla="*/ 489 h 489"/>
              <a:gd name="T2" fmla="*/ 695 w 695"/>
              <a:gd name="T3" fmla="*/ 93 h 489"/>
              <a:gd name="T4" fmla="*/ 605 w 695"/>
              <a:gd name="T5" fmla="*/ 0 h 489"/>
              <a:gd name="T6" fmla="*/ 0 w 695"/>
              <a:gd name="T7" fmla="*/ 0 h 489"/>
              <a:gd name="T8" fmla="*/ 0 w 695"/>
              <a:gd name="T9" fmla="*/ 489 h 489"/>
              <a:gd name="T10" fmla="*/ 695 w 695"/>
              <a:gd name="T11" fmla="*/ 489 h 48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695" h="489">
                <a:moveTo>
                  <a:pt x="695" y="489"/>
                </a:moveTo>
                <a:cubicBezTo>
                  <a:pt x="695" y="93"/>
                  <a:pt x="695" y="93"/>
                  <a:pt x="695" y="93"/>
                </a:cubicBezTo>
                <a:cubicBezTo>
                  <a:pt x="695" y="42"/>
                  <a:pt x="655" y="0"/>
                  <a:pt x="605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489"/>
                  <a:pt x="0" y="489"/>
                  <a:pt x="0" y="489"/>
                </a:cubicBezTo>
                <a:lnTo>
                  <a:pt x="695" y="489"/>
                </a:lnTo>
                <a:close/>
              </a:path>
            </a:pathLst>
          </a:custGeom>
          <a:solidFill>
            <a:srgbClr val="74AE00"/>
          </a:solidFill>
          <a:ln>
            <a:noFill/>
          </a:ln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srgbClr val="3F3F3F"/>
              </a:solidFill>
              <a:latin typeface="Myriad Pro" panose="020B0503030403020204" pitchFamily="34" charset="0"/>
              <a:cs typeface="+mn-cs"/>
            </a:endParaRPr>
          </a:p>
        </p:txBody>
      </p:sp>
      <p:sp>
        <p:nvSpPr>
          <p:cNvPr id="29" name="Freeform 56"/>
          <p:cNvSpPr>
            <a:spLocks/>
          </p:cNvSpPr>
          <p:nvPr/>
        </p:nvSpPr>
        <p:spPr bwMode="auto">
          <a:xfrm>
            <a:off x="2801938" y="2515513"/>
            <a:ext cx="1757363" cy="1238250"/>
          </a:xfrm>
          <a:custGeom>
            <a:avLst/>
            <a:gdLst>
              <a:gd name="T0" fmla="*/ 695 w 695"/>
              <a:gd name="T1" fmla="*/ 0 h 489"/>
              <a:gd name="T2" fmla="*/ 90 w 695"/>
              <a:gd name="T3" fmla="*/ 0 h 489"/>
              <a:gd name="T4" fmla="*/ 0 w 695"/>
              <a:gd name="T5" fmla="*/ 93 h 489"/>
              <a:gd name="T6" fmla="*/ 0 w 695"/>
              <a:gd name="T7" fmla="*/ 489 h 489"/>
              <a:gd name="T8" fmla="*/ 695 w 695"/>
              <a:gd name="T9" fmla="*/ 489 h 489"/>
              <a:gd name="T10" fmla="*/ 695 w 695"/>
              <a:gd name="T11" fmla="*/ 0 h 48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695" h="489">
                <a:moveTo>
                  <a:pt x="695" y="0"/>
                </a:moveTo>
                <a:cubicBezTo>
                  <a:pt x="90" y="0"/>
                  <a:pt x="90" y="0"/>
                  <a:pt x="90" y="0"/>
                </a:cubicBezTo>
                <a:cubicBezTo>
                  <a:pt x="40" y="0"/>
                  <a:pt x="0" y="42"/>
                  <a:pt x="0" y="93"/>
                </a:cubicBezTo>
                <a:cubicBezTo>
                  <a:pt x="0" y="489"/>
                  <a:pt x="0" y="489"/>
                  <a:pt x="0" y="489"/>
                </a:cubicBezTo>
                <a:cubicBezTo>
                  <a:pt x="695" y="489"/>
                  <a:pt x="695" y="489"/>
                  <a:pt x="695" y="489"/>
                </a:cubicBezTo>
                <a:lnTo>
                  <a:pt x="695" y="0"/>
                </a:lnTo>
                <a:close/>
              </a:path>
            </a:pathLst>
          </a:custGeom>
          <a:solidFill>
            <a:srgbClr val="FFC217"/>
          </a:solidFill>
          <a:ln>
            <a:noFill/>
          </a:ln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srgbClr val="3F3F3F"/>
              </a:solidFill>
              <a:latin typeface="Myriad Pro" panose="020B0503030403020204" pitchFamily="34" charset="0"/>
              <a:cs typeface="+mn-cs"/>
            </a:endParaRPr>
          </a:p>
        </p:txBody>
      </p:sp>
      <p:sp>
        <p:nvSpPr>
          <p:cNvPr id="30" name="Freeform 57"/>
          <p:cNvSpPr>
            <a:spLocks/>
          </p:cNvSpPr>
          <p:nvPr/>
        </p:nvSpPr>
        <p:spPr bwMode="auto">
          <a:xfrm>
            <a:off x="2801938" y="2536151"/>
            <a:ext cx="1757363" cy="1217612"/>
          </a:xfrm>
          <a:custGeom>
            <a:avLst/>
            <a:gdLst>
              <a:gd name="T0" fmla="*/ 33 w 695"/>
              <a:gd name="T1" fmla="*/ 12 h 481"/>
              <a:gd name="T2" fmla="*/ 0 w 695"/>
              <a:gd name="T3" fmla="*/ 85 h 481"/>
              <a:gd name="T4" fmla="*/ 0 w 695"/>
              <a:gd name="T5" fmla="*/ 481 h 481"/>
              <a:gd name="T6" fmla="*/ 695 w 695"/>
              <a:gd name="T7" fmla="*/ 481 h 481"/>
              <a:gd name="T8" fmla="*/ 33 w 695"/>
              <a:gd name="T9" fmla="*/ 12 h 48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695" h="481">
                <a:moveTo>
                  <a:pt x="33" y="12"/>
                </a:moveTo>
                <a:cubicBezTo>
                  <a:pt x="13" y="30"/>
                  <a:pt x="0" y="56"/>
                  <a:pt x="0" y="85"/>
                </a:cubicBezTo>
                <a:cubicBezTo>
                  <a:pt x="0" y="481"/>
                  <a:pt x="0" y="481"/>
                  <a:pt x="0" y="481"/>
                </a:cubicBezTo>
                <a:cubicBezTo>
                  <a:pt x="695" y="481"/>
                  <a:pt x="695" y="481"/>
                  <a:pt x="695" y="481"/>
                </a:cubicBezTo>
                <a:cubicBezTo>
                  <a:pt x="695" y="481"/>
                  <a:pt x="49" y="0"/>
                  <a:pt x="33" y="12"/>
                </a:cubicBezTo>
                <a:close/>
              </a:path>
            </a:pathLst>
          </a:custGeom>
          <a:solidFill>
            <a:srgbClr val="F4B311"/>
          </a:solidFill>
          <a:ln>
            <a:noFill/>
          </a:ln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srgbClr val="3F3F3F"/>
              </a:solidFill>
              <a:latin typeface="Myriad Pro" panose="020B0503030403020204" pitchFamily="34" charset="0"/>
              <a:cs typeface="+mn-cs"/>
            </a:endParaRPr>
          </a:p>
        </p:txBody>
      </p:sp>
      <p:sp>
        <p:nvSpPr>
          <p:cNvPr id="31" name="Freeform 58"/>
          <p:cNvSpPr>
            <a:spLocks/>
          </p:cNvSpPr>
          <p:nvPr/>
        </p:nvSpPr>
        <p:spPr bwMode="auto">
          <a:xfrm>
            <a:off x="4559301" y="3753763"/>
            <a:ext cx="1757363" cy="1304925"/>
          </a:xfrm>
          <a:custGeom>
            <a:avLst/>
            <a:gdLst>
              <a:gd name="T0" fmla="*/ 0 w 695"/>
              <a:gd name="T1" fmla="*/ 0 h 516"/>
              <a:gd name="T2" fmla="*/ 0 w 695"/>
              <a:gd name="T3" fmla="*/ 516 h 516"/>
              <a:gd name="T4" fmla="*/ 605 w 695"/>
              <a:gd name="T5" fmla="*/ 516 h 516"/>
              <a:gd name="T6" fmla="*/ 695 w 695"/>
              <a:gd name="T7" fmla="*/ 423 h 516"/>
              <a:gd name="T8" fmla="*/ 695 w 695"/>
              <a:gd name="T9" fmla="*/ 0 h 516"/>
              <a:gd name="T10" fmla="*/ 0 w 695"/>
              <a:gd name="T11" fmla="*/ 0 h 51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695" h="516">
                <a:moveTo>
                  <a:pt x="0" y="0"/>
                </a:moveTo>
                <a:cubicBezTo>
                  <a:pt x="0" y="516"/>
                  <a:pt x="0" y="516"/>
                  <a:pt x="0" y="516"/>
                </a:cubicBezTo>
                <a:cubicBezTo>
                  <a:pt x="605" y="516"/>
                  <a:pt x="605" y="516"/>
                  <a:pt x="605" y="516"/>
                </a:cubicBezTo>
                <a:cubicBezTo>
                  <a:pt x="655" y="516"/>
                  <a:pt x="695" y="474"/>
                  <a:pt x="695" y="423"/>
                </a:cubicBezTo>
                <a:cubicBezTo>
                  <a:pt x="695" y="0"/>
                  <a:pt x="695" y="0"/>
                  <a:pt x="695" y="0"/>
                </a:cubicBezTo>
                <a:lnTo>
                  <a:pt x="0" y="0"/>
                </a:lnTo>
                <a:close/>
              </a:path>
            </a:pathLst>
          </a:custGeom>
          <a:solidFill>
            <a:srgbClr val="FC7A18"/>
          </a:solidFill>
          <a:ln>
            <a:noFill/>
          </a:ln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srgbClr val="3F3F3F"/>
              </a:solidFill>
              <a:latin typeface="Myriad Pro" panose="020B0503030403020204" pitchFamily="34" charset="0"/>
              <a:cs typeface="+mn-cs"/>
            </a:endParaRPr>
          </a:p>
        </p:txBody>
      </p:sp>
      <p:sp>
        <p:nvSpPr>
          <p:cNvPr id="32" name="Freeform 59"/>
          <p:cNvSpPr>
            <a:spLocks/>
          </p:cNvSpPr>
          <p:nvPr/>
        </p:nvSpPr>
        <p:spPr bwMode="auto">
          <a:xfrm>
            <a:off x="4559301" y="3753763"/>
            <a:ext cx="1731963" cy="1304925"/>
          </a:xfrm>
          <a:custGeom>
            <a:avLst/>
            <a:gdLst>
              <a:gd name="T0" fmla="*/ 0 w 685"/>
              <a:gd name="T1" fmla="*/ 0 h 516"/>
              <a:gd name="T2" fmla="*/ 0 w 685"/>
              <a:gd name="T3" fmla="*/ 516 h 516"/>
              <a:gd name="T4" fmla="*/ 605 w 685"/>
              <a:gd name="T5" fmla="*/ 516 h 516"/>
              <a:gd name="T6" fmla="*/ 669 w 685"/>
              <a:gd name="T7" fmla="*/ 489 h 516"/>
              <a:gd name="T8" fmla="*/ 0 w 685"/>
              <a:gd name="T9" fmla="*/ 0 h 51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685" h="516">
                <a:moveTo>
                  <a:pt x="0" y="0"/>
                </a:moveTo>
                <a:cubicBezTo>
                  <a:pt x="0" y="13"/>
                  <a:pt x="0" y="516"/>
                  <a:pt x="0" y="516"/>
                </a:cubicBezTo>
                <a:cubicBezTo>
                  <a:pt x="605" y="516"/>
                  <a:pt x="605" y="516"/>
                  <a:pt x="605" y="516"/>
                </a:cubicBezTo>
                <a:cubicBezTo>
                  <a:pt x="630" y="516"/>
                  <a:pt x="653" y="506"/>
                  <a:pt x="669" y="489"/>
                </a:cubicBezTo>
                <a:cubicBezTo>
                  <a:pt x="685" y="472"/>
                  <a:pt x="149" y="125"/>
                  <a:pt x="0" y="0"/>
                </a:cubicBezTo>
                <a:close/>
              </a:path>
            </a:pathLst>
          </a:custGeom>
          <a:solidFill>
            <a:srgbClr val="EF6F18"/>
          </a:solidFill>
          <a:ln>
            <a:noFill/>
          </a:ln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srgbClr val="3F3F3F"/>
              </a:solidFill>
              <a:latin typeface="Myriad Pro" panose="020B0503030403020204" pitchFamily="34" charset="0"/>
              <a:cs typeface="+mn-cs"/>
            </a:endParaRPr>
          </a:p>
        </p:txBody>
      </p:sp>
      <p:sp>
        <p:nvSpPr>
          <p:cNvPr id="33" name="Freeform 60"/>
          <p:cNvSpPr>
            <a:spLocks/>
          </p:cNvSpPr>
          <p:nvPr/>
        </p:nvSpPr>
        <p:spPr bwMode="auto">
          <a:xfrm>
            <a:off x="2801938" y="3753763"/>
            <a:ext cx="1757363" cy="1304925"/>
          </a:xfrm>
          <a:custGeom>
            <a:avLst/>
            <a:gdLst>
              <a:gd name="T0" fmla="*/ 0 w 695"/>
              <a:gd name="T1" fmla="*/ 0 h 516"/>
              <a:gd name="T2" fmla="*/ 0 w 695"/>
              <a:gd name="T3" fmla="*/ 423 h 516"/>
              <a:gd name="T4" fmla="*/ 90 w 695"/>
              <a:gd name="T5" fmla="*/ 516 h 516"/>
              <a:gd name="T6" fmla="*/ 695 w 695"/>
              <a:gd name="T7" fmla="*/ 516 h 516"/>
              <a:gd name="T8" fmla="*/ 695 w 695"/>
              <a:gd name="T9" fmla="*/ 0 h 516"/>
              <a:gd name="T10" fmla="*/ 0 w 695"/>
              <a:gd name="T11" fmla="*/ 0 h 51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695" h="516">
                <a:moveTo>
                  <a:pt x="0" y="0"/>
                </a:moveTo>
                <a:cubicBezTo>
                  <a:pt x="0" y="423"/>
                  <a:pt x="0" y="423"/>
                  <a:pt x="0" y="423"/>
                </a:cubicBezTo>
                <a:cubicBezTo>
                  <a:pt x="0" y="474"/>
                  <a:pt x="40" y="516"/>
                  <a:pt x="90" y="516"/>
                </a:cubicBezTo>
                <a:cubicBezTo>
                  <a:pt x="695" y="516"/>
                  <a:pt x="695" y="516"/>
                  <a:pt x="695" y="516"/>
                </a:cubicBezTo>
                <a:cubicBezTo>
                  <a:pt x="695" y="0"/>
                  <a:pt x="695" y="0"/>
                  <a:pt x="695" y="0"/>
                </a:cubicBezTo>
                <a:lnTo>
                  <a:pt x="0" y="0"/>
                </a:lnTo>
                <a:close/>
              </a:path>
            </a:pathLst>
          </a:custGeom>
          <a:solidFill>
            <a:srgbClr val="11BCB3"/>
          </a:solidFill>
          <a:ln>
            <a:noFill/>
          </a:ln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srgbClr val="3F3F3F"/>
              </a:solidFill>
              <a:latin typeface="Myriad Pro" panose="020B0503030403020204" pitchFamily="34" charset="0"/>
              <a:cs typeface="+mn-cs"/>
            </a:endParaRPr>
          </a:p>
        </p:txBody>
      </p:sp>
      <p:sp>
        <p:nvSpPr>
          <p:cNvPr id="34" name="Freeform 61"/>
          <p:cNvSpPr>
            <a:spLocks/>
          </p:cNvSpPr>
          <p:nvPr/>
        </p:nvSpPr>
        <p:spPr bwMode="auto">
          <a:xfrm>
            <a:off x="2801938" y="3753763"/>
            <a:ext cx="1757363" cy="1304925"/>
          </a:xfrm>
          <a:custGeom>
            <a:avLst/>
            <a:gdLst>
              <a:gd name="T0" fmla="*/ 0 w 695"/>
              <a:gd name="T1" fmla="*/ 0 h 516"/>
              <a:gd name="T2" fmla="*/ 0 w 695"/>
              <a:gd name="T3" fmla="*/ 423 h 516"/>
              <a:gd name="T4" fmla="*/ 90 w 695"/>
              <a:gd name="T5" fmla="*/ 516 h 516"/>
              <a:gd name="T6" fmla="*/ 695 w 695"/>
              <a:gd name="T7" fmla="*/ 516 h 516"/>
              <a:gd name="T8" fmla="*/ 0 w 695"/>
              <a:gd name="T9" fmla="*/ 0 h 51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695" h="516">
                <a:moveTo>
                  <a:pt x="0" y="0"/>
                </a:moveTo>
                <a:cubicBezTo>
                  <a:pt x="0" y="423"/>
                  <a:pt x="0" y="423"/>
                  <a:pt x="0" y="423"/>
                </a:cubicBezTo>
                <a:cubicBezTo>
                  <a:pt x="0" y="474"/>
                  <a:pt x="40" y="516"/>
                  <a:pt x="90" y="516"/>
                </a:cubicBezTo>
                <a:cubicBezTo>
                  <a:pt x="695" y="516"/>
                  <a:pt x="695" y="516"/>
                  <a:pt x="695" y="516"/>
                </a:cubicBezTo>
                <a:lnTo>
                  <a:pt x="0" y="0"/>
                </a:lnTo>
                <a:close/>
              </a:path>
            </a:pathLst>
          </a:custGeom>
          <a:solidFill>
            <a:srgbClr val="0BB2A5"/>
          </a:solidFill>
          <a:ln>
            <a:noFill/>
          </a:ln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srgbClr val="3F3F3F"/>
              </a:solidFill>
              <a:latin typeface="Myriad Pro" panose="020B0503030403020204" pitchFamily="34" charset="0"/>
              <a:cs typeface="+mn-cs"/>
            </a:endParaRPr>
          </a:p>
        </p:txBody>
      </p:sp>
      <p:sp>
        <p:nvSpPr>
          <p:cNvPr id="35" name="Oval 62"/>
          <p:cNvSpPr>
            <a:spLocks noChangeArrowheads="1"/>
          </p:cNvSpPr>
          <p:nvPr/>
        </p:nvSpPr>
        <p:spPr bwMode="auto">
          <a:xfrm>
            <a:off x="4213226" y="4163338"/>
            <a:ext cx="469900" cy="488950"/>
          </a:xfrm>
          <a:prstGeom prst="ellipse">
            <a:avLst/>
          </a:prstGeom>
          <a:solidFill>
            <a:srgbClr val="EF6F18"/>
          </a:solidFill>
          <a:ln>
            <a:noFill/>
          </a:ln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srgbClr val="3F3F3F"/>
              </a:solidFill>
              <a:latin typeface="Myriad Pro" panose="020B0503030403020204" pitchFamily="34" charset="0"/>
              <a:cs typeface="+mn-cs"/>
            </a:endParaRPr>
          </a:p>
        </p:txBody>
      </p:sp>
      <p:sp>
        <p:nvSpPr>
          <p:cNvPr id="36" name="Oval 63"/>
          <p:cNvSpPr>
            <a:spLocks noChangeArrowheads="1"/>
          </p:cNvSpPr>
          <p:nvPr/>
        </p:nvSpPr>
        <p:spPr bwMode="auto">
          <a:xfrm>
            <a:off x="4432301" y="2901276"/>
            <a:ext cx="471488" cy="487362"/>
          </a:xfrm>
          <a:prstGeom prst="ellipse">
            <a:avLst/>
          </a:prstGeom>
          <a:solidFill>
            <a:srgbClr val="FFC217"/>
          </a:solidFill>
          <a:ln>
            <a:noFill/>
          </a:ln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srgbClr val="3F3F3F"/>
              </a:solidFill>
              <a:latin typeface="Myriad Pro" panose="020B0503030403020204" pitchFamily="34" charset="0"/>
              <a:cs typeface="+mn-cs"/>
            </a:endParaRPr>
          </a:p>
        </p:txBody>
      </p:sp>
      <p:sp>
        <p:nvSpPr>
          <p:cNvPr id="37" name="Oval 64"/>
          <p:cNvSpPr>
            <a:spLocks noChangeArrowheads="1"/>
          </p:cNvSpPr>
          <p:nvPr/>
        </p:nvSpPr>
        <p:spPr bwMode="auto">
          <a:xfrm>
            <a:off x="5214938" y="3644226"/>
            <a:ext cx="469900" cy="485775"/>
          </a:xfrm>
          <a:prstGeom prst="ellipse">
            <a:avLst/>
          </a:prstGeom>
          <a:solidFill>
            <a:srgbClr val="72A002"/>
          </a:solidFill>
          <a:ln>
            <a:noFill/>
          </a:ln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srgbClr val="3F3F3F"/>
              </a:solidFill>
              <a:latin typeface="Myriad Pro" panose="020B0503030403020204" pitchFamily="34" charset="0"/>
              <a:cs typeface="+mn-cs"/>
            </a:endParaRPr>
          </a:p>
        </p:txBody>
      </p:sp>
      <p:sp>
        <p:nvSpPr>
          <p:cNvPr id="38" name="Oval 65"/>
          <p:cNvSpPr>
            <a:spLocks noChangeArrowheads="1"/>
          </p:cNvSpPr>
          <p:nvPr/>
        </p:nvSpPr>
        <p:spPr bwMode="auto">
          <a:xfrm>
            <a:off x="3433763" y="3382288"/>
            <a:ext cx="469900" cy="487362"/>
          </a:xfrm>
          <a:prstGeom prst="ellipse">
            <a:avLst/>
          </a:prstGeom>
          <a:solidFill>
            <a:srgbClr val="11BCB3"/>
          </a:solidFill>
          <a:ln>
            <a:noFill/>
          </a:ln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srgbClr val="3F3F3F"/>
              </a:solidFill>
              <a:latin typeface="Myriad Pro" panose="020B0503030403020204" pitchFamily="34" charset="0"/>
              <a:cs typeface="+mn-cs"/>
            </a:endParaRPr>
          </a:p>
        </p:txBody>
      </p:sp>
      <p:sp>
        <p:nvSpPr>
          <p:cNvPr id="39" name="Rectangle 66"/>
          <p:cNvSpPr>
            <a:spLocks noChangeArrowheads="1"/>
          </p:cNvSpPr>
          <p:nvPr/>
        </p:nvSpPr>
        <p:spPr bwMode="auto">
          <a:xfrm>
            <a:off x="3425826" y="2725063"/>
            <a:ext cx="419987" cy="4924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none" lIns="0" tIns="0" rIns="0" bIns="0" numCol="1" anchor="t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n-US" altLang="en-US" sz="3200">
                <a:solidFill>
                  <a:srgbClr val="FFFFFF"/>
                </a:solidFill>
                <a:latin typeface="Myriad Pro" panose="020B0503030403020204" pitchFamily="34" charset="0"/>
                <a:cs typeface="+mn-cs"/>
              </a:rPr>
              <a:t>01</a:t>
            </a:r>
            <a:endParaRPr lang="en-US" altLang="en-US">
              <a:solidFill>
                <a:srgbClr val="3F3F3F"/>
              </a:solidFill>
              <a:latin typeface="Myriad Pro" panose="020B0503030403020204" pitchFamily="34" charset="0"/>
              <a:cs typeface="+mn-cs"/>
            </a:endParaRPr>
          </a:p>
        </p:txBody>
      </p:sp>
      <p:sp>
        <p:nvSpPr>
          <p:cNvPr id="40" name="Rectangle 67"/>
          <p:cNvSpPr>
            <a:spLocks noChangeArrowheads="1"/>
          </p:cNvSpPr>
          <p:nvPr/>
        </p:nvSpPr>
        <p:spPr bwMode="auto">
          <a:xfrm>
            <a:off x="5319713" y="2967951"/>
            <a:ext cx="419987" cy="4924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none" lIns="0" tIns="0" rIns="0" bIns="0" numCol="1" anchor="t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n-US" altLang="en-US" sz="3200">
                <a:solidFill>
                  <a:srgbClr val="FFFFFF"/>
                </a:solidFill>
                <a:latin typeface="Myriad Pro" panose="020B0503030403020204" pitchFamily="34" charset="0"/>
                <a:cs typeface="+mn-cs"/>
              </a:rPr>
              <a:t>02</a:t>
            </a:r>
            <a:endParaRPr lang="en-US" altLang="en-US">
              <a:solidFill>
                <a:srgbClr val="3F3F3F"/>
              </a:solidFill>
              <a:latin typeface="Myriad Pro" panose="020B0503030403020204" pitchFamily="34" charset="0"/>
              <a:cs typeface="+mn-cs"/>
            </a:endParaRPr>
          </a:p>
        </p:txBody>
      </p:sp>
      <p:sp>
        <p:nvSpPr>
          <p:cNvPr id="41" name="Rectangle 68"/>
          <p:cNvSpPr>
            <a:spLocks noChangeArrowheads="1"/>
          </p:cNvSpPr>
          <p:nvPr/>
        </p:nvSpPr>
        <p:spPr bwMode="auto">
          <a:xfrm>
            <a:off x="3400426" y="4085551"/>
            <a:ext cx="419987" cy="4924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none" lIns="0" tIns="0" rIns="0" bIns="0" numCol="1" anchor="t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n-US" altLang="en-US" sz="3200">
                <a:solidFill>
                  <a:srgbClr val="FFFFFF"/>
                </a:solidFill>
                <a:latin typeface="Myriad Pro" panose="020B0503030403020204" pitchFamily="34" charset="0"/>
                <a:cs typeface="+mn-cs"/>
              </a:rPr>
              <a:t>03</a:t>
            </a:r>
            <a:endParaRPr lang="en-US" altLang="en-US">
              <a:solidFill>
                <a:srgbClr val="3F3F3F"/>
              </a:solidFill>
              <a:latin typeface="Myriad Pro" panose="020B0503030403020204" pitchFamily="34" charset="0"/>
              <a:cs typeface="+mn-cs"/>
            </a:endParaRPr>
          </a:p>
        </p:txBody>
      </p:sp>
      <p:sp>
        <p:nvSpPr>
          <p:cNvPr id="42" name="Rectangle 69"/>
          <p:cNvSpPr>
            <a:spLocks noChangeArrowheads="1"/>
          </p:cNvSpPr>
          <p:nvPr/>
        </p:nvSpPr>
        <p:spPr bwMode="auto">
          <a:xfrm>
            <a:off x="5254626" y="4274463"/>
            <a:ext cx="419987" cy="4924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none" lIns="0" tIns="0" rIns="0" bIns="0" numCol="1" anchor="t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n-US" altLang="en-US" sz="3200">
                <a:solidFill>
                  <a:srgbClr val="FFFFFF"/>
                </a:solidFill>
                <a:latin typeface="Myriad Pro" panose="020B0503030403020204" pitchFamily="34" charset="0"/>
                <a:cs typeface="+mn-cs"/>
              </a:rPr>
              <a:t>04</a:t>
            </a:r>
            <a:endParaRPr lang="en-US" altLang="en-US">
              <a:solidFill>
                <a:srgbClr val="3F3F3F"/>
              </a:solidFill>
              <a:latin typeface="Myriad Pro" panose="020B0503030403020204" pitchFamily="34" charset="0"/>
              <a:cs typeface="+mn-cs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858364769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7315" y="86051"/>
            <a:ext cx="1188085" cy="814978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2362199" y="347031"/>
            <a:ext cx="6668747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000">
                <a:solidFill>
                  <a:srgbClr val="002060"/>
                </a:solidFill>
                <a:latin typeface="Segoe UI Semibold" panose="020B0702040204020203" pitchFamily="34" charset="0"/>
                <a:cs typeface="Segoe UI Semibold" panose="020B0702040204020203" pitchFamily="34" charset="0"/>
              </a:rPr>
              <a:t> HÃY BẮT ĐẦU TỪ NGÀY HÔM NAY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1800945" y="6216226"/>
            <a:ext cx="708968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err="1">
                <a:solidFill>
                  <a:srgbClr val="002060"/>
                </a:solidFill>
              </a:rPr>
              <a:t>Tạo</a:t>
            </a:r>
            <a:r>
              <a:rPr lang="en-US" sz="2800">
                <a:solidFill>
                  <a:srgbClr val="002060"/>
                </a:solidFill>
              </a:rPr>
              <a:t> </a:t>
            </a:r>
            <a:r>
              <a:rPr lang="en-US" sz="2800" err="1">
                <a:solidFill>
                  <a:srgbClr val="002060"/>
                </a:solidFill>
              </a:rPr>
              <a:t>ra</a:t>
            </a:r>
            <a:r>
              <a:rPr lang="en-US" sz="2800">
                <a:solidFill>
                  <a:srgbClr val="002060"/>
                </a:solidFill>
              </a:rPr>
              <a:t> </a:t>
            </a:r>
            <a:r>
              <a:rPr lang="en-US" sz="2800" err="1">
                <a:solidFill>
                  <a:srgbClr val="002060"/>
                </a:solidFill>
              </a:rPr>
              <a:t>thói</a:t>
            </a:r>
            <a:r>
              <a:rPr lang="en-US" sz="2800">
                <a:solidFill>
                  <a:srgbClr val="002060"/>
                </a:solidFill>
              </a:rPr>
              <a:t> </a:t>
            </a:r>
            <a:r>
              <a:rPr lang="en-US" sz="2800" err="1">
                <a:solidFill>
                  <a:srgbClr val="002060"/>
                </a:solidFill>
              </a:rPr>
              <a:t>quen</a:t>
            </a:r>
            <a:r>
              <a:rPr lang="en-US" sz="2800">
                <a:solidFill>
                  <a:srgbClr val="002060"/>
                </a:solidFill>
              </a:rPr>
              <a:t> </a:t>
            </a:r>
            <a:r>
              <a:rPr lang="en-US" sz="2800" err="1">
                <a:solidFill>
                  <a:srgbClr val="002060"/>
                </a:solidFill>
              </a:rPr>
              <a:t>học</a:t>
            </a:r>
            <a:r>
              <a:rPr lang="en-US" sz="2800">
                <a:solidFill>
                  <a:srgbClr val="002060"/>
                </a:solidFill>
              </a:rPr>
              <a:t> </a:t>
            </a:r>
            <a:r>
              <a:rPr lang="en-US" sz="2800" err="1">
                <a:solidFill>
                  <a:srgbClr val="002060"/>
                </a:solidFill>
              </a:rPr>
              <a:t>tập</a:t>
            </a:r>
            <a:r>
              <a:rPr lang="en-US" sz="2800">
                <a:solidFill>
                  <a:srgbClr val="002060"/>
                </a:solidFill>
              </a:rPr>
              <a:t> </a:t>
            </a:r>
            <a:r>
              <a:rPr lang="en-US" sz="2800" err="1">
                <a:solidFill>
                  <a:srgbClr val="002060"/>
                </a:solidFill>
              </a:rPr>
              <a:t>tốt</a:t>
            </a:r>
            <a:r>
              <a:rPr lang="en-US" sz="2800">
                <a:solidFill>
                  <a:srgbClr val="002060"/>
                </a:solidFill>
              </a:rPr>
              <a:t> </a:t>
            </a:r>
            <a:r>
              <a:rPr lang="en-US" sz="2800" err="1">
                <a:solidFill>
                  <a:srgbClr val="002060"/>
                </a:solidFill>
              </a:rPr>
              <a:t>nhất</a:t>
            </a:r>
            <a:r>
              <a:rPr lang="en-US" sz="2800">
                <a:solidFill>
                  <a:srgbClr val="002060"/>
                </a:solidFill>
              </a:rPr>
              <a:t> </a:t>
            </a:r>
            <a:r>
              <a:rPr lang="en-US" sz="2800" err="1">
                <a:solidFill>
                  <a:srgbClr val="002060"/>
                </a:solidFill>
              </a:rPr>
              <a:t>có</a:t>
            </a:r>
            <a:r>
              <a:rPr lang="en-US" sz="2800">
                <a:solidFill>
                  <a:srgbClr val="002060"/>
                </a:solidFill>
              </a:rPr>
              <a:t> </a:t>
            </a:r>
            <a:r>
              <a:rPr lang="en-US" sz="2800" err="1">
                <a:solidFill>
                  <a:srgbClr val="002060"/>
                </a:solidFill>
              </a:rPr>
              <a:t>thể</a:t>
            </a:r>
            <a:endParaRPr lang="en-US" sz="2800">
              <a:solidFill>
                <a:srgbClr val="002060"/>
              </a:solidFill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b="3448"/>
          <a:stretch/>
        </p:blipFill>
        <p:spPr>
          <a:xfrm>
            <a:off x="3657600" y="2189640"/>
            <a:ext cx="2066925" cy="2133600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5724525" y="1358642"/>
            <a:ext cx="2276475" cy="707886"/>
          </a:xfrm>
          <a:prstGeom prst="rect">
            <a:avLst/>
          </a:prstGeom>
          <a:noFill/>
          <a:ln>
            <a:solidFill>
              <a:srgbClr val="00206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2000" err="1">
                <a:solidFill>
                  <a:srgbClr val="002060"/>
                </a:solidFill>
              </a:rPr>
              <a:t>Không</a:t>
            </a:r>
            <a:r>
              <a:rPr lang="en-US" sz="2000">
                <a:solidFill>
                  <a:srgbClr val="002060"/>
                </a:solidFill>
              </a:rPr>
              <a:t> </a:t>
            </a:r>
            <a:r>
              <a:rPr lang="en-US" sz="2000" err="1">
                <a:solidFill>
                  <a:srgbClr val="002060"/>
                </a:solidFill>
              </a:rPr>
              <a:t>học</a:t>
            </a:r>
            <a:r>
              <a:rPr lang="en-US" sz="2000">
                <a:solidFill>
                  <a:srgbClr val="002060"/>
                </a:solidFill>
              </a:rPr>
              <a:t> </a:t>
            </a:r>
            <a:r>
              <a:rPr lang="en-US" sz="2000" err="1">
                <a:solidFill>
                  <a:srgbClr val="002060"/>
                </a:solidFill>
              </a:rPr>
              <a:t>quá</a:t>
            </a:r>
            <a:r>
              <a:rPr lang="en-US" sz="2000">
                <a:solidFill>
                  <a:srgbClr val="002060"/>
                </a:solidFill>
              </a:rPr>
              <a:t> </a:t>
            </a:r>
            <a:r>
              <a:rPr lang="en-US" sz="2000" err="1">
                <a:solidFill>
                  <a:srgbClr val="002060"/>
                </a:solidFill>
              </a:rPr>
              <a:t>nhiều</a:t>
            </a:r>
            <a:r>
              <a:rPr lang="en-US" sz="2000">
                <a:solidFill>
                  <a:srgbClr val="002060"/>
                </a:solidFill>
              </a:rPr>
              <a:t> </a:t>
            </a:r>
            <a:r>
              <a:rPr lang="en-US" sz="2000" err="1">
                <a:solidFill>
                  <a:srgbClr val="002060"/>
                </a:solidFill>
              </a:rPr>
              <a:t>thứ</a:t>
            </a:r>
            <a:r>
              <a:rPr lang="en-US" sz="2000">
                <a:solidFill>
                  <a:srgbClr val="002060"/>
                </a:solidFill>
              </a:rPr>
              <a:t> 1 </a:t>
            </a:r>
            <a:r>
              <a:rPr lang="en-US" sz="2000" err="1">
                <a:solidFill>
                  <a:srgbClr val="002060"/>
                </a:solidFill>
              </a:rPr>
              <a:t>lần</a:t>
            </a:r>
            <a:endParaRPr lang="en-US" sz="2000">
              <a:solidFill>
                <a:srgbClr val="002060"/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6440146" y="2705399"/>
            <a:ext cx="2590800" cy="707886"/>
          </a:xfrm>
          <a:prstGeom prst="rect">
            <a:avLst/>
          </a:prstGeom>
          <a:noFill/>
          <a:ln>
            <a:solidFill>
              <a:srgbClr val="00206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2000" err="1">
                <a:solidFill>
                  <a:srgbClr val="002060"/>
                </a:solidFill>
              </a:rPr>
              <a:t>Lên</a:t>
            </a:r>
            <a:r>
              <a:rPr lang="en-US" sz="2000">
                <a:solidFill>
                  <a:srgbClr val="002060"/>
                </a:solidFill>
              </a:rPr>
              <a:t> </a:t>
            </a:r>
            <a:r>
              <a:rPr lang="en-US" sz="2000" err="1">
                <a:solidFill>
                  <a:srgbClr val="002060"/>
                </a:solidFill>
              </a:rPr>
              <a:t>kế</a:t>
            </a:r>
            <a:r>
              <a:rPr lang="en-US" sz="2000">
                <a:solidFill>
                  <a:srgbClr val="002060"/>
                </a:solidFill>
              </a:rPr>
              <a:t> </a:t>
            </a:r>
            <a:r>
              <a:rPr lang="en-US" sz="2000" err="1">
                <a:solidFill>
                  <a:srgbClr val="002060"/>
                </a:solidFill>
              </a:rPr>
              <a:t>hoạch</a:t>
            </a:r>
            <a:r>
              <a:rPr lang="en-US" sz="2000">
                <a:solidFill>
                  <a:srgbClr val="002060"/>
                </a:solidFill>
              </a:rPr>
              <a:t> chi </a:t>
            </a:r>
            <a:r>
              <a:rPr lang="en-US" sz="2000" err="1">
                <a:solidFill>
                  <a:srgbClr val="002060"/>
                </a:solidFill>
              </a:rPr>
              <a:t>tiết</a:t>
            </a:r>
            <a:r>
              <a:rPr lang="en-US" sz="2000">
                <a:solidFill>
                  <a:srgbClr val="002060"/>
                </a:solidFill>
              </a:rPr>
              <a:t> </a:t>
            </a:r>
            <a:r>
              <a:rPr lang="en-US" sz="2000" err="1">
                <a:solidFill>
                  <a:srgbClr val="002060"/>
                </a:solidFill>
              </a:rPr>
              <a:t>về</a:t>
            </a:r>
            <a:r>
              <a:rPr lang="en-US" sz="2000">
                <a:solidFill>
                  <a:srgbClr val="002060"/>
                </a:solidFill>
              </a:rPr>
              <a:t> </a:t>
            </a:r>
            <a:r>
              <a:rPr lang="en-US" sz="2000" err="1">
                <a:solidFill>
                  <a:srgbClr val="002060"/>
                </a:solidFill>
              </a:rPr>
              <a:t>thời</a:t>
            </a:r>
            <a:r>
              <a:rPr lang="en-US" sz="2000">
                <a:solidFill>
                  <a:srgbClr val="002060"/>
                </a:solidFill>
              </a:rPr>
              <a:t> </a:t>
            </a:r>
            <a:r>
              <a:rPr lang="en-US" sz="2000" err="1">
                <a:solidFill>
                  <a:srgbClr val="002060"/>
                </a:solidFill>
              </a:rPr>
              <a:t>gian</a:t>
            </a:r>
            <a:r>
              <a:rPr lang="en-US" sz="2000">
                <a:solidFill>
                  <a:srgbClr val="002060"/>
                </a:solidFill>
              </a:rPr>
              <a:t> </a:t>
            </a:r>
            <a:r>
              <a:rPr lang="en-US" sz="2000" err="1">
                <a:solidFill>
                  <a:srgbClr val="002060"/>
                </a:solidFill>
              </a:rPr>
              <a:t>học</a:t>
            </a:r>
            <a:endParaRPr lang="en-US" sz="2000">
              <a:solidFill>
                <a:srgbClr val="002060"/>
              </a:solidFill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6725529" y="4039254"/>
            <a:ext cx="2305417" cy="707886"/>
          </a:xfrm>
          <a:prstGeom prst="rect">
            <a:avLst/>
          </a:prstGeom>
          <a:noFill/>
          <a:ln>
            <a:solidFill>
              <a:srgbClr val="00206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2000" err="1">
                <a:solidFill>
                  <a:srgbClr val="002060"/>
                </a:solidFill>
              </a:rPr>
              <a:t>Lập</a:t>
            </a:r>
            <a:r>
              <a:rPr lang="en-US" sz="2000">
                <a:solidFill>
                  <a:srgbClr val="002060"/>
                </a:solidFill>
              </a:rPr>
              <a:t> </a:t>
            </a:r>
            <a:r>
              <a:rPr lang="en-US" sz="2000" err="1">
                <a:solidFill>
                  <a:srgbClr val="002060"/>
                </a:solidFill>
              </a:rPr>
              <a:t>mục</a:t>
            </a:r>
            <a:r>
              <a:rPr lang="en-US" sz="2000">
                <a:solidFill>
                  <a:srgbClr val="002060"/>
                </a:solidFill>
              </a:rPr>
              <a:t> </a:t>
            </a:r>
            <a:r>
              <a:rPr lang="en-US" sz="2000" err="1">
                <a:solidFill>
                  <a:srgbClr val="002060"/>
                </a:solidFill>
              </a:rPr>
              <a:t>tiêu</a:t>
            </a:r>
            <a:r>
              <a:rPr lang="en-US" sz="2000">
                <a:solidFill>
                  <a:srgbClr val="002060"/>
                </a:solidFill>
              </a:rPr>
              <a:t> </a:t>
            </a:r>
            <a:r>
              <a:rPr lang="en-US" sz="2000" err="1">
                <a:solidFill>
                  <a:srgbClr val="002060"/>
                </a:solidFill>
              </a:rPr>
              <a:t>cụ</a:t>
            </a:r>
            <a:r>
              <a:rPr lang="en-US" sz="2000">
                <a:solidFill>
                  <a:srgbClr val="002060"/>
                </a:solidFill>
              </a:rPr>
              <a:t> </a:t>
            </a:r>
            <a:r>
              <a:rPr lang="en-US" sz="2000" err="1">
                <a:solidFill>
                  <a:srgbClr val="002060"/>
                </a:solidFill>
              </a:rPr>
              <a:t>thể</a:t>
            </a:r>
            <a:endParaRPr lang="en-US" sz="2000">
              <a:solidFill>
                <a:srgbClr val="002060"/>
              </a:solidFill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3330581" y="5378030"/>
            <a:ext cx="2305417" cy="707886"/>
          </a:xfrm>
          <a:prstGeom prst="rect">
            <a:avLst/>
          </a:prstGeom>
          <a:noFill/>
          <a:ln>
            <a:solidFill>
              <a:srgbClr val="00206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2000" err="1">
                <a:solidFill>
                  <a:srgbClr val="002060"/>
                </a:solidFill>
              </a:rPr>
              <a:t>Bắt</a:t>
            </a:r>
            <a:r>
              <a:rPr lang="en-US" sz="2000">
                <a:solidFill>
                  <a:srgbClr val="002060"/>
                </a:solidFill>
              </a:rPr>
              <a:t> </a:t>
            </a:r>
            <a:r>
              <a:rPr lang="en-US" sz="2000" err="1">
                <a:solidFill>
                  <a:srgbClr val="002060"/>
                </a:solidFill>
              </a:rPr>
              <a:t>đầu</a:t>
            </a:r>
            <a:r>
              <a:rPr lang="en-US" sz="2000">
                <a:solidFill>
                  <a:srgbClr val="002060"/>
                </a:solidFill>
              </a:rPr>
              <a:t> </a:t>
            </a:r>
            <a:r>
              <a:rPr lang="en-US" sz="2000" err="1">
                <a:solidFill>
                  <a:srgbClr val="002060"/>
                </a:solidFill>
              </a:rPr>
              <a:t>ngay</a:t>
            </a:r>
            <a:r>
              <a:rPr lang="en-US" sz="2000">
                <a:solidFill>
                  <a:srgbClr val="002060"/>
                </a:solidFill>
              </a:rPr>
              <a:t> </a:t>
            </a:r>
            <a:r>
              <a:rPr lang="en-US" sz="2000" err="1">
                <a:solidFill>
                  <a:srgbClr val="002060"/>
                </a:solidFill>
              </a:rPr>
              <a:t>khi</a:t>
            </a:r>
            <a:r>
              <a:rPr lang="en-US" sz="2000">
                <a:solidFill>
                  <a:srgbClr val="002060"/>
                </a:solidFill>
              </a:rPr>
              <a:t> </a:t>
            </a:r>
            <a:r>
              <a:rPr lang="en-US" sz="2000" err="1">
                <a:solidFill>
                  <a:srgbClr val="002060"/>
                </a:solidFill>
              </a:rPr>
              <a:t>có</a:t>
            </a:r>
            <a:r>
              <a:rPr lang="en-US" sz="2000">
                <a:solidFill>
                  <a:srgbClr val="002060"/>
                </a:solidFill>
              </a:rPr>
              <a:t> </a:t>
            </a:r>
            <a:r>
              <a:rPr lang="en-US" sz="2000" err="1">
                <a:solidFill>
                  <a:srgbClr val="002060"/>
                </a:solidFill>
              </a:rPr>
              <a:t>kế</a:t>
            </a:r>
            <a:r>
              <a:rPr lang="en-US" sz="2000">
                <a:solidFill>
                  <a:srgbClr val="002060"/>
                </a:solidFill>
              </a:rPr>
              <a:t> </a:t>
            </a:r>
            <a:r>
              <a:rPr lang="en-US" sz="2000" err="1">
                <a:solidFill>
                  <a:srgbClr val="002060"/>
                </a:solidFill>
              </a:rPr>
              <a:t>hoạch</a:t>
            </a:r>
            <a:r>
              <a:rPr lang="en-US" sz="2000">
                <a:solidFill>
                  <a:srgbClr val="002060"/>
                </a:solidFill>
              </a:rPr>
              <a:t> </a:t>
            </a:r>
            <a:r>
              <a:rPr lang="en-US" sz="2000" err="1">
                <a:solidFill>
                  <a:srgbClr val="002060"/>
                </a:solidFill>
              </a:rPr>
              <a:t>tuần</a:t>
            </a:r>
            <a:endParaRPr lang="en-US" sz="2000">
              <a:solidFill>
                <a:srgbClr val="002060"/>
              </a:solidFill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838200" y="4539834"/>
            <a:ext cx="2594659" cy="707886"/>
          </a:xfrm>
          <a:prstGeom prst="rect">
            <a:avLst/>
          </a:prstGeom>
          <a:noFill/>
          <a:ln>
            <a:solidFill>
              <a:srgbClr val="00206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2000" err="1">
                <a:solidFill>
                  <a:srgbClr val="002060"/>
                </a:solidFill>
              </a:rPr>
              <a:t>Ghi</a:t>
            </a:r>
            <a:r>
              <a:rPr lang="en-US" sz="2000">
                <a:solidFill>
                  <a:srgbClr val="002060"/>
                </a:solidFill>
              </a:rPr>
              <a:t> </a:t>
            </a:r>
            <a:r>
              <a:rPr lang="en-US" sz="2000" err="1">
                <a:solidFill>
                  <a:srgbClr val="002060"/>
                </a:solidFill>
              </a:rPr>
              <a:t>và</a:t>
            </a:r>
            <a:r>
              <a:rPr lang="en-US" sz="2000">
                <a:solidFill>
                  <a:srgbClr val="002060"/>
                </a:solidFill>
              </a:rPr>
              <a:t> </a:t>
            </a:r>
            <a:r>
              <a:rPr lang="en-US" sz="2000" err="1">
                <a:solidFill>
                  <a:srgbClr val="002060"/>
                </a:solidFill>
              </a:rPr>
              <a:t>học</a:t>
            </a:r>
            <a:r>
              <a:rPr lang="en-US" sz="2000">
                <a:solidFill>
                  <a:srgbClr val="002060"/>
                </a:solidFill>
              </a:rPr>
              <a:t> </a:t>
            </a:r>
            <a:r>
              <a:rPr lang="en-US" sz="2000" err="1">
                <a:solidFill>
                  <a:srgbClr val="002060"/>
                </a:solidFill>
              </a:rPr>
              <a:t>lại</a:t>
            </a:r>
            <a:r>
              <a:rPr lang="en-US" sz="2000">
                <a:solidFill>
                  <a:srgbClr val="002060"/>
                </a:solidFill>
              </a:rPr>
              <a:t> </a:t>
            </a:r>
            <a:r>
              <a:rPr lang="en-US" sz="2000" err="1">
                <a:solidFill>
                  <a:srgbClr val="002060"/>
                </a:solidFill>
              </a:rPr>
              <a:t>những</a:t>
            </a:r>
            <a:r>
              <a:rPr lang="en-US" sz="2000">
                <a:solidFill>
                  <a:srgbClr val="002060"/>
                </a:solidFill>
              </a:rPr>
              <a:t> </a:t>
            </a:r>
            <a:r>
              <a:rPr lang="en-US" sz="2000" err="1">
                <a:solidFill>
                  <a:srgbClr val="002060"/>
                </a:solidFill>
              </a:rPr>
              <a:t>bài</a:t>
            </a:r>
            <a:r>
              <a:rPr lang="en-US" sz="2000">
                <a:solidFill>
                  <a:srgbClr val="002060"/>
                </a:solidFill>
              </a:rPr>
              <a:t> </a:t>
            </a:r>
            <a:r>
              <a:rPr lang="en-US" sz="2000" err="1">
                <a:solidFill>
                  <a:srgbClr val="002060"/>
                </a:solidFill>
              </a:rPr>
              <a:t>học</a:t>
            </a:r>
            <a:r>
              <a:rPr lang="en-US" sz="2000">
                <a:solidFill>
                  <a:srgbClr val="002060"/>
                </a:solidFill>
              </a:rPr>
              <a:t> </a:t>
            </a:r>
            <a:r>
              <a:rPr lang="en-US" sz="2000" err="1">
                <a:solidFill>
                  <a:srgbClr val="002060"/>
                </a:solidFill>
              </a:rPr>
              <a:t>mỗi</a:t>
            </a:r>
            <a:r>
              <a:rPr lang="en-US" sz="2000">
                <a:solidFill>
                  <a:srgbClr val="002060"/>
                </a:solidFill>
              </a:rPr>
              <a:t> </a:t>
            </a:r>
            <a:r>
              <a:rPr lang="en-US" sz="2000" err="1">
                <a:solidFill>
                  <a:srgbClr val="002060"/>
                </a:solidFill>
              </a:rPr>
              <a:t>ngày</a:t>
            </a:r>
            <a:endParaRPr lang="en-US" sz="2000">
              <a:solidFill>
                <a:srgbClr val="002060"/>
              </a:solidFill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457200" y="3114700"/>
            <a:ext cx="2362200" cy="707886"/>
          </a:xfrm>
          <a:prstGeom prst="rect">
            <a:avLst/>
          </a:prstGeom>
          <a:noFill/>
          <a:ln>
            <a:solidFill>
              <a:srgbClr val="00206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2000" err="1">
                <a:solidFill>
                  <a:srgbClr val="002060"/>
                </a:solidFill>
              </a:rPr>
              <a:t>Cố</a:t>
            </a:r>
            <a:r>
              <a:rPr lang="en-US" sz="2000">
                <a:solidFill>
                  <a:srgbClr val="002060"/>
                </a:solidFill>
              </a:rPr>
              <a:t> </a:t>
            </a:r>
            <a:r>
              <a:rPr lang="en-US" sz="2000" err="1">
                <a:solidFill>
                  <a:srgbClr val="002060"/>
                </a:solidFill>
              </a:rPr>
              <a:t>gắng</a:t>
            </a:r>
            <a:r>
              <a:rPr lang="en-US" sz="2000">
                <a:solidFill>
                  <a:srgbClr val="002060"/>
                </a:solidFill>
              </a:rPr>
              <a:t> </a:t>
            </a:r>
            <a:r>
              <a:rPr lang="en-US" sz="2000" err="1">
                <a:solidFill>
                  <a:srgbClr val="002060"/>
                </a:solidFill>
              </a:rPr>
              <a:t>học</a:t>
            </a:r>
            <a:r>
              <a:rPr lang="en-US" sz="2000">
                <a:solidFill>
                  <a:srgbClr val="002060"/>
                </a:solidFill>
              </a:rPr>
              <a:t> </a:t>
            </a:r>
            <a:r>
              <a:rPr lang="en-US" sz="2000" err="1">
                <a:solidFill>
                  <a:srgbClr val="002060"/>
                </a:solidFill>
              </a:rPr>
              <a:t>vào</a:t>
            </a:r>
            <a:r>
              <a:rPr lang="en-US" sz="2000">
                <a:solidFill>
                  <a:srgbClr val="002060"/>
                </a:solidFill>
              </a:rPr>
              <a:t> </a:t>
            </a:r>
            <a:r>
              <a:rPr lang="en-US" sz="2000" err="1">
                <a:solidFill>
                  <a:srgbClr val="002060"/>
                </a:solidFill>
              </a:rPr>
              <a:t>giờ</a:t>
            </a:r>
            <a:r>
              <a:rPr lang="en-US" sz="2000">
                <a:solidFill>
                  <a:srgbClr val="002060"/>
                </a:solidFill>
              </a:rPr>
              <a:t> </a:t>
            </a:r>
            <a:r>
              <a:rPr lang="en-US" sz="2000" err="1">
                <a:solidFill>
                  <a:srgbClr val="002060"/>
                </a:solidFill>
              </a:rPr>
              <a:t>cố</a:t>
            </a:r>
            <a:r>
              <a:rPr lang="en-US" sz="2000">
                <a:solidFill>
                  <a:srgbClr val="002060"/>
                </a:solidFill>
              </a:rPr>
              <a:t> </a:t>
            </a:r>
            <a:r>
              <a:rPr lang="en-US" sz="2000" err="1">
                <a:solidFill>
                  <a:srgbClr val="002060"/>
                </a:solidFill>
              </a:rPr>
              <a:t>định</a:t>
            </a:r>
            <a:endParaRPr lang="en-US" sz="2000">
              <a:solidFill>
                <a:srgbClr val="002060"/>
              </a:solidFill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685800" y="1979600"/>
            <a:ext cx="2305417" cy="707886"/>
          </a:xfrm>
          <a:prstGeom prst="rect">
            <a:avLst/>
          </a:prstGeom>
          <a:noFill/>
          <a:ln>
            <a:solidFill>
              <a:srgbClr val="00206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2000" err="1">
                <a:solidFill>
                  <a:srgbClr val="002060"/>
                </a:solidFill>
              </a:rPr>
              <a:t>Giải</a:t>
            </a:r>
            <a:r>
              <a:rPr lang="en-US" sz="2000">
                <a:solidFill>
                  <a:srgbClr val="002060"/>
                </a:solidFill>
              </a:rPr>
              <a:t> </a:t>
            </a:r>
            <a:r>
              <a:rPr lang="en-US" sz="2000" err="1">
                <a:solidFill>
                  <a:srgbClr val="002060"/>
                </a:solidFill>
              </a:rPr>
              <a:t>quyết</a:t>
            </a:r>
            <a:r>
              <a:rPr lang="en-US" sz="2000">
                <a:solidFill>
                  <a:srgbClr val="002060"/>
                </a:solidFill>
              </a:rPr>
              <a:t> </a:t>
            </a:r>
            <a:r>
              <a:rPr lang="en-US" sz="2000" err="1">
                <a:solidFill>
                  <a:srgbClr val="002060"/>
                </a:solidFill>
              </a:rPr>
              <a:t>bài</a:t>
            </a:r>
            <a:r>
              <a:rPr lang="en-US" sz="2000">
                <a:solidFill>
                  <a:srgbClr val="002060"/>
                </a:solidFill>
              </a:rPr>
              <a:t> </a:t>
            </a:r>
            <a:r>
              <a:rPr lang="en-US" sz="2000" err="1">
                <a:solidFill>
                  <a:srgbClr val="002060"/>
                </a:solidFill>
              </a:rPr>
              <a:t>tập</a:t>
            </a:r>
            <a:r>
              <a:rPr lang="en-US" sz="2000">
                <a:solidFill>
                  <a:srgbClr val="002060"/>
                </a:solidFill>
              </a:rPr>
              <a:t> </a:t>
            </a:r>
            <a:r>
              <a:rPr lang="en-US" sz="2000" err="1">
                <a:solidFill>
                  <a:srgbClr val="002060"/>
                </a:solidFill>
              </a:rPr>
              <a:t>khó</a:t>
            </a:r>
            <a:r>
              <a:rPr lang="en-US" sz="2000">
                <a:solidFill>
                  <a:srgbClr val="002060"/>
                </a:solidFill>
              </a:rPr>
              <a:t> </a:t>
            </a:r>
            <a:r>
              <a:rPr lang="en-US" sz="2000" err="1">
                <a:solidFill>
                  <a:srgbClr val="002060"/>
                </a:solidFill>
              </a:rPr>
              <a:t>trước</a:t>
            </a:r>
            <a:r>
              <a:rPr lang="en-US" sz="2000">
                <a:solidFill>
                  <a:srgbClr val="002060"/>
                </a:solidFill>
              </a:rPr>
              <a:t> </a:t>
            </a:r>
            <a:r>
              <a:rPr lang="en-US" sz="2000" err="1">
                <a:solidFill>
                  <a:srgbClr val="002060"/>
                </a:solidFill>
              </a:rPr>
              <a:t>tiên</a:t>
            </a:r>
            <a:endParaRPr lang="en-US" sz="2000">
              <a:solidFill>
                <a:srgbClr val="002060"/>
              </a:solidFill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3045428" y="987313"/>
            <a:ext cx="2057400" cy="707886"/>
          </a:xfrm>
          <a:prstGeom prst="rect">
            <a:avLst/>
          </a:prstGeom>
          <a:noFill/>
          <a:ln>
            <a:solidFill>
              <a:srgbClr val="00206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2000" err="1">
                <a:solidFill>
                  <a:srgbClr val="002060"/>
                </a:solidFill>
              </a:rPr>
              <a:t>Không</a:t>
            </a:r>
            <a:r>
              <a:rPr lang="en-US" sz="2000">
                <a:solidFill>
                  <a:srgbClr val="002060"/>
                </a:solidFill>
              </a:rPr>
              <a:t> </a:t>
            </a:r>
            <a:r>
              <a:rPr lang="en-US" sz="2000" err="1">
                <a:solidFill>
                  <a:srgbClr val="002060"/>
                </a:solidFill>
              </a:rPr>
              <a:t>để</a:t>
            </a:r>
            <a:r>
              <a:rPr lang="en-US" sz="2000">
                <a:solidFill>
                  <a:srgbClr val="002060"/>
                </a:solidFill>
              </a:rPr>
              <a:t> </a:t>
            </a:r>
            <a:r>
              <a:rPr lang="en-US" sz="2000" err="1">
                <a:solidFill>
                  <a:srgbClr val="002060"/>
                </a:solidFill>
              </a:rPr>
              <a:t>ai</a:t>
            </a:r>
            <a:r>
              <a:rPr lang="en-US" sz="2000">
                <a:solidFill>
                  <a:srgbClr val="002060"/>
                </a:solidFill>
              </a:rPr>
              <a:t> </a:t>
            </a:r>
            <a:r>
              <a:rPr lang="en-US" sz="2000" err="1">
                <a:solidFill>
                  <a:srgbClr val="002060"/>
                </a:solidFill>
              </a:rPr>
              <a:t>làm</a:t>
            </a:r>
            <a:endParaRPr lang="en-US" sz="2000">
              <a:solidFill>
                <a:srgbClr val="002060"/>
              </a:solidFill>
            </a:endParaRPr>
          </a:p>
          <a:p>
            <a:pPr algn="ctr"/>
            <a:r>
              <a:rPr lang="en-US" sz="2000">
                <a:solidFill>
                  <a:srgbClr val="002060"/>
                </a:solidFill>
              </a:rPr>
              <a:t> </a:t>
            </a:r>
            <a:r>
              <a:rPr lang="en-US" sz="2000" err="1">
                <a:solidFill>
                  <a:srgbClr val="002060"/>
                </a:solidFill>
              </a:rPr>
              <a:t>phiền</a:t>
            </a:r>
            <a:endParaRPr lang="en-US" sz="2000">
              <a:solidFill>
                <a:srgbClr val="002060"/>
              </a:solidFill>
            </a:endParaRPr>
          </a:p>
        </p:txBody>
      </p:sp>
      <p:cxnSp>
        <p:nvCxnSpPr>
          <p:cNvPr id="20" name="Straight Arrow Connector 19"/>
          <p:cNvCxnSpPr/>
          <p:nvPr/>
        </p:nvCxnSpPr>
        <p:spPr>
          <a:xfrm flipV="1">
            <a:off x="5257800" y="2057400"/>
            <a:ext cx="457200" cy="447804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22" name="Straight Arrow Connector 21"/>
          <p:cNvCxnSpPr>
            <a:stCxn id="9" idx="3"/>
          </p:cNvCxnSpPr>
          <p:nvPr/>
        </p:nvCxnSpPr>
        <p:spPr>
          <a:xfrm flipV="1">
            <a:off x="5724525" y="3048000"/>
            <a:ext cx="600075" cy="20844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24" name="Straight Arrow Connector 23"/>
          <p:cNvCxnSpPr>
            <a:endCxn id="12" idx="1"/>
          </p:cNvCxnSpPr>
          <p:nvPr/>
        </p:nvCxnSpPr>
        <p:spPr>
          <a:xfrm>
            <a:off x="5562600" y="3733800"/>
            <a:ext cx="1162929" cy="659397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26" name="Straight Arrow Connector 25"/>
          <p:cNvCxnSpPr>
            <a:endCxn id="13" idx="0"/>
          </p:cNvCxnSpPr>
          <p:nvPr/>
        </p:nvCxnSpPr>
        <p:spPr>
          <a:xfrm rot="5400000">
            <a:off x="4048430" y="4854460"/>
            <a:ext cx="958430" cy="8871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29" name="Straight Arrow Connector 28"/>
          <p:cNvCxnSpPr/>
          <p:nvPr/>
        </p:nvCxnSpPr>
        <p:spPr>
          <a:xfrm flipH="1">
            <a:off x="3200400" y="4038600"/>
            <a:ext cx="726525" cy="530881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31" name="Straight Arrow Connector 30"/>
          <p:cNvCxnSpPr>
            <a:endCxn id="16" idx="3"/>
          </p:cNvCxnSpPr>
          <p:nvPr/>
        </p:nvCxnSpPr>
        <p:spPr>
          <a:xfrm rot="10800000" flipV="1">
            <a:off x="2819400" y="3352799"/>
            <a:ext cx="914400" cy="115843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33" name="Straight Arrow Connector 32"/>
          <p:cNvCxnSpPr>
            <a:endCxn id="17" idx="3"/>
          </p:cNvCxnSpPr>
          <p:nvPr/>
        </p:nvCxnSpPr>
        <p:spPr>
          <a:xfrm flipH="1" flipV="1">
            <a:off x="2991217" y="2333543"/>
            <a:ext cx="931142" cy="392472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35" name="Straight Arrow Connector 34"/>
          <p:cNvCxnSpPr/>
          <p:nvPr/>
        </p:nvCxnSpPr>
        <p:spPr>
          <a:xfrm rot="16200000" flipV="1">
            <a:off x="4044852" y="1911252"/>
            <a:ext cx="534097" cy="21540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sp>
        <p:nvSpPr>
          <p:cNvPr id="44" name="TextBox 43"/>
          <p:cNvSpPr txBox="1"/>
          <p:nvPr/>
        </p:nvSpPr>
        <p:spPr>
          <a:xfrm>
            <a:off x="6227776" y="5192288"/>
            <a:ext cx="2305417" cy="1015663"/>
          </a:xfrm>
          <a:prstGeom prst="rect">
            <a:avLst/>
          </a:prstGeom>
          <a:noFill/>
          <a:ln>
            <a:solidFill>
              <a:srgbClr val="00206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2000" err="1">
                <a:solidFill>
                  <a:srgbClr val="002060"/>
                </a:solidFill>
              </a:rPr>
              <a:t>Học</a:t>
            </a:r>
            <a:r>
              <a:rPr lang="en-US" sz="2000">
                <a:solidFill>
                  <a:srgbClr val="002060"/>
                </a:solidFill>
              </a:rPr>
              <a:t> </a:t>
            </a:r>
            <a:r>
              <a:rPr lang="en-US" sz="2000" err="1">
                <a:solidFill>
                  <a:srgbClr val="002060"/>
                </a:solidFill>
              </a:rPr>
              <a:t>tiếng</a:t>
            </a:r>
            <a:r>
              <a:rPr lang="en-US" sz="2000">
                <a:solidFill>
                  <a:srgbClr val="002060"/>
                </a:solidFill>
              </a:rPr>
              <a:t> </a:t>
            </a:r>
            <a:r>
              <a:rPr lang="en-US" sz="2000" err="1">
                <a:solidFill>
                  <a:srgbClr val="002060"/>
                </a:solidFill>
              </a:rPr>
              <a:t>Anh</a:t>
            </a:r>
            <a:r>
              <a:rPr lang="en-US" sz="2000">
                <a:solidFill>
                  <a:srgbClr val="002060"/>
                </a:solidFill>
              </a:rPr>
              <a:t>, Vi </a:t>
            </a:r>
            <a:r>
              <a:rPr lang="en-US" sz="2000" err="1">
                <a:solidFill>
                  <a:srgbClr val="002060"/>
                </a:solidFill>
              </a:rPr>
              <a:t>tính</a:t>
            </a:r>
            <a:r>
              <a:rPr lang="en-US" sz="2000">
                <a:solidFill>
                  <a:srgbClr val="002060"/>
                </a:solidFill>
              </a:rPr>
              <a:t> </a:t>
            </a:r>
            <a:r>
              <a:rPr lang="en-US" sz="2000" err="1">
                <a:solidFill>
                  <a:srgbClr val="002060"/>
                </a:solidFill>
              </a:rPr>
              <a:t>sớm</a:t>
            </a:r>
            <a:r>
              <a:rPr lang="en-US" sz="2000">
                <a:solidFill>
                  <a:srgbClr val="002060"/>
                </a:solidFill>
              </a:rPr>
              <a:t> </a:t>
            </a:r>
            <a:r>
              <a:rPr lang="en-US" sz="2000" err="1">
                <a:solidFill>
                  <a:srgbClr val="002060"/>
                </a:solidFill>
              </a:rPr>
              <a:t>nhất</a:t>
            </a:r>
            <a:r>
              <a:rPr lang="en-US" sz="2000">
                <a:solidFill>
                  <a:srgbClr val="002060"/>
                </a:solidFill>
              </a:rPr>
              <a:t> </a:t>
            </a:r>
            <a:r>
              <a:rPr lang="en-US" sz="2000" err="1">
                <a:solidFill>
                  <a:srgbClr val="002060"/>
                </a:solidFill>
              </a:rPr>
              <a:t>có</a:t>
            </a:r>
            <a:r>
              <a:rPr lang="en-US" sz="2000">
                <a:solidFill>
                  <a:srgbClr val="002060"/>
                </a:solidFill>
              </a:rPr>
              <a:t> </a:t>
            </a:r>
            <a:r>
              <a:rPr lang="en-US" sz="2000" err="1">
                <a:solidFill>
                  <a:srgbClr val="002060"/>
                </a:solidFill>
              </a:rPr>
              <a:t>thể</a:t>
            </a:r>
            <a:endParaRPr lang="en-US" sz="2000">
              <a:solidFill>
                <a:srgbClr val="002060"/>
              </a:solidFill>
            </a:endParaRPr>
          </a:p>
        </p:txBody>
      </p:sp>
      <p:cxnSp>
        <p:nvCxnSpPr>
          <p:cNvPr id="48" name="Straight Arrow Connector 47"/>
          <p:cNvCxnSpPr/>
          <p:nvPr/>
        </p:nvCxnSpPr>
        <p:spPr>
          <a:xfrm rot="16200000" flipH="1">
            <a:off x="5249984" y="4046415"/>
            <a:ext cx="1058711" cy="1043079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</p:spTree>
    <p:extLst>
      <p:ext uri="{BB962C8B-B14F-4D97-AF65-F5344CB8AC3E}">
        <p14:creationId xmlns="" xmlns:p14="http://schemas.microsoft.com/office/powerpoint/2010/main" val="3674134504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lum/>
          </a:blip>
          <a:srcRect/>
          <a:stretch>
            <a:fillRect l="-10000" r="-1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" y="447374"/>
            <a:ext cx="1188085" cy="814978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1614805" y="432137"/>
            <a:ext cx="662940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000">
                <a:solidFill>
                  <a:srgbClr val="002060"/>
                </a:solidFill>
                <a:latin typeface="Segoe UI Semibold" panose="020B0702040204020203" pitchFamily="34" charset="0"/>
                <a:cs typeface="Segoe UI Semibold" panose="020B0702040204020203" pitchFamily="34" charset="0"/>
              </a:rPr>
              <a:t>TRƯỚC KHI TỐT NGHIỆP</a:t>
            </a:r>
          </a:p>
          <a:p>
            <a:pPr algn="ctr"/>
            <a:r>
              <a:rPr lang="en-US" sz="3000">
                <a:solidFill>
                  <a:srgbClr val="002060"/>
                </a:solidFill>
                <a:latin typeface="Segoe UI Semibold" panose="020B0702040204020203" pitchFamily="34" charset="0"/>
                <a:cs typeface="Segoe UI Semibold" panose="020B0702040204020203" pitchFamily="34" charset="0"/>
              </a:rPr>
              <a:t>(03 tháng)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2957" y="2133600"/>
            <a:ext cx="1837006" cy="2941020"/>
          </a:xfrm>
          <a:prstGeom prst="ellipse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94957" y="1828800"/>
            <a:ext cx="6858000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v"/>
            </a:pPr>
            <a:r>
              <a:rPr lang="en-US" sz="2400" err="1">
                <a:solidFill>
                  <a:srgbClr val="002060"/>
                </a:solidFill>
              </a:rPr>
              <a:t>Xây</a:t>
            </a:r>
            <a:r>
              <a:rPr lang="en-US" sz="2400">
                <a:solidFill>
                  <a:srgbClr val="002060"/>
                </a:solidFill>
              </a:rPr>
              <a:t> </a:t>
            </a:r>
            <a:r>
              <a:rPr lang="en-US" sz="2400" err="1">
                <a:solidFill>
                  <a:srgbClr val="002060"/>
                </a:solidFill>
              </a:rPr>
              <a:t>dựng</a:t>
            </a:r>
            <a:r>
              <a:rPr lang="en-US" sz="2400">
                <a:solidFill>
                  <a:srgbClr val="002060"/>
                </a:solidFill>
              </a:rPr>
              <a:t> </a:t>
            </a:r>
            <a:r>
              <a:rPr lang="en-US" sz="2400" smtClean="0">
                <a:solidFill>
                  <a:srgbClr val="002060"/>
                </a:solidFill>
              </a:rPr>
              <a:t>mục </a:t>
            </a:r>
            <a:r>
              <a:rPr lang="en-US" sz="2400" err="1">
                <a:solidFill>
                  <a:srgbClr val="002060"/>
                </a:solidFill>
              </a:rPr>
              <a:t>tiêu</a:t>
            </a:r>
            <a:r>
              <a:rPr lang="en-US" sz="2400">
                <a:solidFill>
                  <a:srgbClr val="002060"/>
                </a:solidFill>
              </a:rPr>
              <a:t> </a:t>
            </a:r>
            <a:r>
              <a:rPr lang="en-US" sz="2400" err="1">
                <a:solidFill>
                  <a:srgbClr val="002060"/>
                </a:solidFill>
              </a:rPr>
              <a:t>ngắn</a:t>
            </a:r>
            <a:r>
              <a:rPr lang="en-US" sz="2400">
                <a:solidFill>
                  <a:srgbClr val="002060"/>
                </a:solidFill>
              </a:rPr>
              <a:t> </a:t>
            </a:r>
            <a:r>
              <a:rPr lang="en-US" sz="2400" err="1">
                <a:solidFill>
                  <a:srgbClr val="002060"/>
                </a:solidFill>
              </a:rPr>
              <a:t>hạn</a:t>
            </a:r>
            <a:r>
              <a:rPr lang="en-US" sz="2400">
                <a:solidFill>
                  <a:srgbClr val="002060"/>
                </a:solidFill>
              </a:rPr>
              <a:t> </a:t>
            </a:r>
            <a:r>
              <a:rPr lang="en-US" sz="2400" err="1">
                <a:solidFill>
                  <a:srgbClr val="002060"/>
                </a:solidFill>
              </a:rPr>
              <a:t>theo</a:t>
            </a:r>
            <a:r>
              <a:rPr lang="en-US" sz="2400">
                <a:solidFill>
                  <a:srgbClr val="002060"/>
                </a:solidFill>
              </a:rPr>
              <a:t> </a:t>
            </a:r>
            <a:r>
              <a:rPr lang="en-US" sz="2400" err="1">
                <a:solidFill>
                  <a:srgbClr val="002060"/>
                </a:solidFill>
              </a:rPr>
              <a:t>từng</a:t>
            </a:r>
            <a:r>
              <a:rPr lang="en-US" sz="2400">
                <a:solidFill>
                  <a:srgbClr val="002060"/>
                </a:solidFill>
              </a:rPr>
              <a:t> </a:t>
            </a:r>
            <a:r>
              <a:rPr lang="en-US" sz="2400" err="1">
                <a:solidFill>
                  <a:srgbClr val="002060"/>
                </a:solidFill>
              </a:rPr>
              <a:t>tháng</a:t>
            </a:r>
            <a:r>
              <a:rPr lang="en-US" sz="2400">
                <a:solidFill>
                  <a:srgbClr val="002060"/>
                </a:solidFill>
              </a:rPr>
              <a:t>;</a:t>
            </a: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v"/>
            </a:pPr>
            <a:r>
              <a:rPr lang="en-US" sz="2400" err="1">
                <a:solidFill>
                  <a:srgbClr val="002060"/>
                </a:solidFill>
              </a:rPr>
              <a:t>Xây</a:t>
            </a:r>
            <a:r>
              <a:rPr lang="en-US" sz="2400">
                <a:solidFill>
                  <a:srgbClr val="002060"/>
                </a:solidFill>
              </a:rPr>
              <a:t> </a:t>
            </a:r>
            <a:r>
              <a:rPr lang="en-US" sz="2400" err="1">
                <a:solidFill>
                  <a:srgbClr val="002060"/>
                </a:solidFill>
              </a:rPr>
              <a:t>dựng</a:t>
            </a:r>
            <a:r>
              <a:rPr lang="en-US" sz="2400">
                <a:solidFill>
                  <a:srgbClr val="002060"/>
                </a:solidFill>
              </a:rPr>
              <a:t> </a:t>
            </a:r>
            <a:r>
              <a:rPr lang="en-US" sz="2400" err="1">
                <a:solidFill>
                  <a:srgbClr val="002060"/>
                </a:solidFill>
              </a:rPr>
              <a:t>kế</a:t>
            </a:r>
            <a:r>
              <a:rPr lang="en-US" sz="2400">
                <a:solidFill>
                  <a:srgbClr val="002060"/>
                </a:solidFill>
              </a:rPr>
              <a:t> </a:t>
            </a:r>
            <a:r>
              <a:rPr lang="en-US" sz="2400" err="1">
                <a:solidFill>
                  <a:srgbClr val="002060"/>
                </a:solidFill>
              </a:rPr>
              <a:t>hoạch</a:t>
            </a:r>
            <a:r>
              <a:rPr lang="en-US" sz="2400">
                <a:solidFill>
                  <a:srgbClr val="002060"/>
                </a:solidFill>
              </a:rPr>
              <a:t> </a:t>
            </a:r>
            <a:r>
              <a:rPr lang="en-US" sz="2400" err="1">
                <a:solidFill>
                  <a:srgbClr val="002060"/>
                </a:solidFill>
              </a:rPr>
              <a:t>hành</a:t>
            </a:r>
            <a:r>
              <a:rPr lang="en-US" sz="2400">
                <a:solidFill>
                  <a:srgbClr val="002060"/>
                </a:solidFill>
              </a:rPr>
              <a:t> </a:t>
            </a:r>
            <a:r>
              <a:rPr lang="en-US" sz="2400" err="1">
                <a:solidFill>
                  <a:srgbClr val="002060"/>
                </a:solidFill>
              </a:rPr>
              <a:t>động</a:t>
            </a:r>
            <a:r>
              <a:rPr lang="en-US" sz="2400">
                <a:solidFill>
                  <a:srgbClr val="002060"/>
                </a:solidFill>
              </a:rPr>
              <a:t> </a:t>
            </a:r>
            <a:r>
              <a:rPr lang="en-US" sz="2400" err="1">
                <a:solidFill>
                  <a:srgbClr val="002060"/>
                </a:solidFill>
              </a:rPr>
              <a:t>của</a:t>
            </a:r>
            <a:r>
              <a:rPr lang="en-US" sz="2400">
                <a:solidFill>
                  <a:srgbClr val="002060"/>
                </a:solidFill>
              </a:rPr>
              <a:t> </a:t>
            </a:r>
            <a:r>
              <a:rPr lang="en-US" sz="2400" err="1">
                <a:solidFill>
                  <a:srgbClr val="002060"/>
                </a:solidFill>
              </a:rPr>
              <a:t>từng</a:t>
            </a:r>
            <a:r>
              <a:rPr lang="en-US" sz="2400">
                <a:solidFill>
                  <a:srgbClr val="002060"/>
                </a:solidFill>
              </a:rPr>
              <a:t> </a:t>
            </a:r>
            <a:r>
              <a:rPr lang="en-US" sz="2400" err="1">
                <a:solidFill>
                  <a:srgbClr val="002060"/>
                </a:solidFill>
              </a:rPr>
              <a:t>mục</a:t>
            </a:r>
            <a:r>
              <a:rPr lang="en-US" sz="2400">
                <a:solidFill>
                  <a:srgbClr val="002060"/>
                </a:solidFill>
              </a:rPr>
              <a:t> </a:t>
            </a:r>
            <a:r>
              <a:rPr lang="en-US" sz="2400" err="1">
                <a:solidFill>
                  <a:srgbClr val="002060"/>
                </a:solidFill>
              </a:rPr>
              <a:t>tiêu</a:t>
            </a:r>
            <a:r>
              <a:rPr lang="en-US" sz="2400">
                <a:solidFill>
                  <a:srgbClr val="002060"/>
                </a:solidFill>
              </a:rPr>
              <a:t> </a:t>
            </a:r>
            <a:r>
              <a:rPr lang="en-US" sz="2400" err="1">
                <a:solidFill>
                  <a:srgbClr val="002060"/>
                </a:solidFill>
              </a:rPr>
              <a:t>tháng</a:t>
            </a:r>
            <a:r>
              <a:rPr lang="en-US" sz="2400">
                <a:solidFill>
                  <a:srgbClr val="002060"/>
                </a:solidFill>
              </a:rPr>
              <a:t>.</a:t>
            </a: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v"/>
            </a:pPr>
            <a:r>
              <a:rPr lang="en-US" sz="2400" err="1">
                <a:solidFill>
                  <a:srgbClr val="002060"/>
                </a:solidFill>
              </a:rPr>
              <a:t>Tuân</a:t>
            </a:r>
            <a:r>
              <a:rPr lang="en-US" sz="2400">
                <a:solidFill>
                  <a:srgbClr val="002060"/>
                </a:solidFill>
              </a:rPr>
              <a:t> </a:t>
            </a:r>
            <a:r>
              <a:rPr lang="en-US" sz="2400" err="1">
                <a:solidFill>
                  <a:srgbClr val="002060"/>
                </a:solidFill>
              </a:rPr>
              <a:t>thủ</a:t>
            </a:r>
            <a:r>
              <a:rPr lang="en-US" sz="2400">
                <a:solidFill>
                  <a:srgbClr val="002060"/>
                </a:solidFill>
              </a:rPr>
              <a:t> </a:t>
            </a:r>
            <a:r>
              <a:rPr lang="en-US" sz="2400" err="1">
                <a:solidFill>
                  <a:srgbClr val="002060"/>
                </a:solidFill>
              </a:rPr>
              <a:t>nguyên</a:t>
            </a:r>
            <a:r>
              <a:rPr lang="en-US" sz="2400">
                <a:solidFill>
                  <a:srgbClr val="002060"/>
                </a:solidFill>
              </a:rPr>
              <a:t> </a:t>
            </a:r>
            <a:r>
              <a:rPr lang="en-US" sz="2400" err="1">
                <a:solidFill>
                  <a:srgbClr val="002060"/>
                </a:solidFill>
              </a:rPr>
              <a:t>tắc</a:t>
            </a:r>
            <a:r>
              <a:rPr lang="en-US" sz="2400">
                <a:solidFill>
                  <a:srgbClr val="002060"/>
                </a:solidFill>
              </a:rPr>
              <a:t> </a:t>
            </a:r>
            <a:r>
              <a:rPr lang="en-US" sz="2400" err="1">
                <a:solidFill>
                  <a:srgbClr val="002060"/>
                </a:solidFill>
              </a:rPr>
              <a:t>việc</a:t>
            </a:r>
            <a:r>
              <a:rPr lang="en-US" sz="2400">
                <a:solidFill>
                  <a:srgbClr val="002060"/>
                </a:solidFill>
              </a:rPr>
              <a:t> </a:t>
            </a:r>
            <a:r>
              <a:rPr lang="en-US" sz="2400" err="1">
                <a:solidFill>
                  <a:srgbClr val="002060"/>
                </a:solidFill>
              </a:rPr>
              <a:t>hôm</a:t>
            </a:r>
            <a:r>
              <a:rPr lang="en-US" sz="2400">
                <a:solidFill>
                  <a:srgbClr val="002060"/>
                </a:solidFill>
              </a:rPr>
              <a:t> nay </a:t>
            </a:r>
            <a:r>
              <a:rPr lang="en-US" sz="2400" err="1">
                <a:solidFill>
                  <a:srgbClr val="002060"/>
                </a:solidFill>
              </a:rPr>
              <a:t>chớ</a:t>
            </a:r>
            <a:r>
              <a:rPr lang="en-US" sz="2400">
                <a:solidFill>
                  <a:srgbClr val="002060"/>
                </a:solidFill>
              </a:rPr>
              <a:t> </a:t>
            </a:r>
            <a:r>
              <a:rPr lang="en-US" sz="2400" err="1">
                <a:solidFill>
                  <a:srgbClr val="002060"/>
                </a:solidFill>
              </a:rPr>
              <a:t>để</a:t>
            </a:r>
            <a:r>
              <a:rPr lang="en-US" sz="2400">
                <a:solidFill>
                  <a:srgbClr val="002060"/>
                </a:solidFill>
              </a:rPr>
              <a:t> </a:t>
            </a:r>
            <a:r>
              <a:rPr lang="en-US" sz="2400" err="1">
                <a:solidFill>
                  <a:srgbClr val="002060"/>
                </a:solidFill>
              </a:rPr>
              <a:t>ngày</a:t>
            </a:r>
            <a:r>
              <a:rPr lang="en-US" sz="2400">
                <a:solidFill>
                  <a:srgbClr val="002060"/>
                </a:solidFill>
              </a:rPr>
              <a:t> </a:t>
            </a:r>
            <a:r>
              <a:rPr lang="en-US" sz="2400" err="1">
                <a:solidFill>
                  <a:srgbClr val="002060"/>
                </a:solidFill>
              </a:rPr>
              <a:t>mai</a:t>
            </a:r>
            <a:r>
              <a:rPr lang="en-US" sz="2400">
                <a:solidFill>
                  <a:srgbClr val="002060"/>
                </a:solidFill>
              </a:rPr>
              <a:t>;</a:t>
            </a: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v"/>
            </a:pPr>
            <a:r>
              <a:rPr lang="en-US" sz="2400" err="1">
                <a:solidFill>
                  <a:srgbClr val="002060"/>
                </a:solidFill>
              </a:rPr>
              <a:t>Khám</a:t>
            </a:r>
            <a:r>
              <a:rPr lang="en-US" sz="2400">
                <a:solidFill>
                  <a:srgbClr val="002060"/>
                </a:solidFill>
              </a:rPr>
              <a:t> </a:t>
            </a:r>
            <a:r>
              <a:rPr lang="en-US" sz="2400" err="1">
                <a:solidFill>
                  <a:srgbClr val="002060"/>
                </a:solidFill>
              </a:rPr>
              <a:t>phá</a:t>
            </a:r>
            <a:r>
              <a:rPr lang="en-US" sz="2400">
                <a:solidFill>
                  <a:srgbClr val="002060"/>
                </a:solidFill>
              </a:rPr>
              <a:t> </a:t>
            </a:r>
            <a:r>
              <a:rPr lang="en-US" sz="2400" err="1">
                <a:solidFill>
                  <a:srgbClr val="002060"/>
                </a:solidFill>
              </a:rPr>
              <a:t>ra</a:t>
            </a:r>
            <a:r>
              <a:rPr lang="en-US" sz="2400">
                <a:solidFill>
                  <a:srgbClr val="002060"/>
                </a:solidFill>
              </a:rPr>
              <a:t> </a:t>
            </a:r>
            <a:r>
              <a:rPr lang="en-US" sz="2400" err="1">
                <a:solidFill>
                  <a:srgbClr val="002060"/>
                </a:solidFill>
              </a:rPr>
              <a:t>thời</a:t>
            </a:r>
            <a:r>
              <a:rPr lang="en-US" sz="2400">
                <a:solidFill>
                  <a:srgbClr val="002060"/>
                </a:solidFill>
              </a:rPr>
              <a:t> </a:t>
            </a:r>
            <a:r>
              <a:rPr lang="en-US" sz="2400" err="1">
                <a:solidFill>
                  <a:srgbClr val="002060"/>
                </a:solidFill>
              </a:rPr>
              <a:t>điểm</a:t>
            </a:r>
            <a:r>
              <a:rPr lang="en-US" sz="2400">
                <a:solidFill>
                  <a:srgbClr val="002060"/>
                </a:solidFill>
              </a:rPr>
              <a:t> </a:t>
            </a:r>
            <a:r>
              <a:rPr lang="en-US" sz="2400" err="1">
                <a:solidFill>
                  <a:srgbClr val="002060"/>
                </a:solidFill>
              </a:rPr>
              <a:t>học</a:t>
            </a:r>
            <a:r>
              <a:rPr lang="en-US" sz="2400">
                <a:solidFill>
                  <a:srgbClr val="002060"/>
                </a:solidFill>
              </a:rPr>
              <a:t> </a:t>
            </a:r>
            <a:r>
              <a:rPr lang="en-US" sz="2400" err="1">
                <a:solidFill>
                  <a:srgbClr val="002060"/>
                </a:solidFill>
              </a:rPr>
              <a:t>tập</a:t>
            </a:r>
            <a:r>
              <a:rPr lang="en-US" sz="2400">
                <a:solidFill>
                  <a:srgbClr val="002060"/>
                </a:solidFill>
              </a:rPr>
              <a:t> </a:t>
            </a:r>
            <a:r>
              <a:rPr lang="en-US" sz="2400" err="1">
                <a:solidFill>
                  <a:srgbClr val="002060"/>
                </a:solidFill>
              </a:rPr>
              <a:t>trong</a:t>
            </a:r>
            <a:r>
              <a:rPr lang="en-US" sz="2400">
                <a:solidFill>
                  <a:srgbClr val="002060"/>
                </a:solidFill>
              </a:rPr>
              <a:t> </a:t>
            </a:r>
            <a:r>
              <a:rPr lang="en-US" sz="2400" err="1">
                <a:solidFill>
                  <a:srgbClr val="002060"/>
                </a:solidFill>
              </a:rPr>
              <a:t>ngày</a:t>
            </a:r>
            <a:r>
              <a:rPr lang="en-US" sz="2400">
                <a:solidFill>
                  <a:srgbClr val="002060"/>
                </a:solidFill>
              </a:rPr>
              <a:t>/</a:t>
            </a:r>
            <a:r>
              <a:rPr lang="en-US" sz="2400" err="1">
                <a:solidFill>
                  <a:srgbClr val="002060"/>
                </a:solidFill>
              </a:rPr>
              <a:t>tuần</a:t>
            </a:r>
            <a:r>
              <a:rPr lang="en-US" sz="2400">
                <a:solidFill>
                  <a:srgbClr val="002060"/>
                </a:solidFill>
              </a:rPr>
              <a:t> </a:t>
            </a:r>
            <a:r>
              <a:rPr lang="en-US" sz="2400" err="1">
                <a:solidFill>
                  <a:srgbClr val="002060"/>
                </a:solidFill>
              </a:rPr>
              <a:t>sao</a:t>
            </a:r>
            <a:r>
              <a:rPr lang="en-US" sz="2400">
                <a:solidFill>
                  <a:srgbClr val="002060"/>
                </a:solidFill>
              </a:rPr>
              <a:t> </a:t>
            </a:r>
            <a:r>
              <a:rPr lang="en-US" sz="2400" err="1">
                <a:solidFill>
                  <a:srgbClr val="002060"/>
                </a:solidFill>
              </a:rPr>
              <a:t>cho</a:t>
            </a:r>
            <a:r>
              <a:rPr lang="en-US" sz="2400">
                <a:solidFill>
                  <a:srgbClr val="002060"/>
                </a:solidFill>
              </a:rPr>
              <a:t> </a:t>
            </a:r>
            <a:r>
              <a:rPr lang="en-US" sz="2400" err="1">
                <a:solidFill>
                  <a:srgbClr val="002060"/>
                </a:solidFill>
              </a:rPr>
              <a:t>hiệu</a:t>
            </a:r>
            <a:r>
              <a:rPr lang="en-US" sz="2400">
                <a:solidFill>
                  <a:srgbClr val="002060"/>
                </a:solidFill>
              </a:rPr>
              <a:t> </a:t>
            </a:r>
            <a:r>
              <a:rPr lang="en-US" sz="2400" err="1">
                <a:solidFill>
                  <a:srgbClr val="002060"/>
                </a:solidFill>
              </a:rPr>
              <a:t>quả</a:t>
            </a:r>
            <a:r>
              <a:rPr lang="en-US" sz="2400">
                <a:solidFill>
                  <a:srgbClr val="002060"/>
                </a:solidFill>
              </a:rPr>
              <a:t> </a:t>
            </a:r>
            <a:r>
              <a:rPr lang="en-US" sz="2400" err="1">
                <a:solidFill>
                  <a:srgbClr val="002060"/>
                </a:solidFill>
              </a:rPr>
              <a:t>nhất</a:t>
            </a:r>
            <a:r>
              <a:rPr lang="en-US" sz="2400">
                <a:solidFill>
                  <a:srgbClr val="002060"/>
                </a:solidFill>
              </a:rPr>
              <a:t>;</a:t>
            </a:r>
          </a:p>
        </p:txBody>
      </p:sp>
    </p:spTree>
    <p:extLst>
      <p:ext uri="{BB962C8B-B14F-4D97-AF65-F5344CB8AC3E}">
        <p14:creationId xmlns="" xmlns:p14="http://schemas.microsoft.com/office/powerpoint/2010/main" val="2319305733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5510" y="272420"/>
            <a:ext cx="1188085" cy="814978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1295400" y="272420"/>
            <a:ext cx="662940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000">
                <a:solidFill>
                  <a:srgbClr val="002060"/>
                </a:solidFill>
                <a:latin typeface="Segoe UI Semibold" panose="020B0702040204020203" pitchFamily="34" charset="0"/>
                <a:cs typeface="Segoe UI Semibold" panose="020B0702040204020203" pitchFamily="34" charset="0"/>
              </a:rPr>
              <a:t>TRƯỚC THỰC TẬP</a:t>
            </a:r>
          </a:p>
          <a:p>
            <a:pPr algn="ctr"/>
            <a:r>
              <a:rPr lang="en-US" sz="3000">
                <a:solidFill>
                  <a:srgbClr val="002060"/>
                </a:solidFill>
                <a:latin typeface="Segoe UI Semibold" panose="020B0702040204020203" pitchFamily="34" charset="0"/>
                <a:cs typeface="Segoe UI Semibold" panose="020B0702040204020203" pitchFamily="34" charset="0"/>
              </a:rPr>
              <a:t>(01 </a:t>
            </a:r>
            <a:r>
              <a:rPr lang="en-US" sz="3000" err="1">
                <a:solidFill>
                  <a:srgbClr val="002060"/>
                </a:solidFill>
                <a:latin typeface="Segoe UI Semibold" panose="020B0702040204020203" pitchFamily="34" charset="0"/>
                <a:cs typeface="Segoe UI Semibold" panose="020B0702040204020203" pitchFamily="34" charset="0"/>
              </a:rPr>
              <a:t>tháng</a:t>
            </a:r>
            <a:r>
              <a:rPr lang="en-US" sz="3000">
                <a:solidFill>
                  <a:srgbClr val="002060"/>
                </a:solidFill>
                <a:latin typeface="Segoe UI Semibold" panose="020B0702040204020203" pitchFamily="34" charset="0"/>
                <a:cs typeface="Segoe UI Semibold" panose="020B0702040204020203" pitchFamily="34" charset="0"/>
              </a:rPr>
              <a:t>)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60231" y="1718532"/>
            <a:ext cx="1152525" cy="990600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2743200" y="1524000"/>
            <a:ext cx="57150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err="1">
                <a:solidFill>
                  <a:srgbClr val="002060"/>
                </a:solidFill>
              </a:rPr>
              <a:t>Tìm</a:t>
            </a:r>
            <a:r>
              <a:rPr lang="en-US" sz="2800">
                <a:solidFill>
                  <a:srgbClr val="002060"/>
                </a:solidFill>
              </a:rPr>
              <a:t> </a:t>
            </a:r>
            <a:r>
              <a:rPr lang="en-US" sz="2800" err="1">
                <a:solidFill>
                  <a:srgbClr val="002060"/>
                </a:solidFill>
              </a:rPr>
              <a:t>kiếm</a:t>
            </a:r>
            <a:r>
              <a:rPr lang="en-US" sz="2800">
                <a:solidFill>
                  <a:srgbClr val="002060"/>
                </a:solidFill>
              </a:rPr>
              <a:t> </a:t>
            </a:r>
            <a:r>
              <a:rPr lang="en-US" sz="2800" err="1">
                <a:solidFill>
                  <a:srgbClr val="002060"/>
                </a:solidFill>
              </a:rPr>
              <a:t>cơ</a:t>
            </a:r>
            <a:r>
              <a:rPr lang="en-US" sz="2800">
                <a:solidFill>
                  <a:srgbClr val="002060"/>
                </a:solidFill>
              </a:rPr>
              <a:t> </a:t>
            </a:r>
            <a:r>
              <a:rPr lang="en-US" sz="2800" err="1">
                <a:solidFill>
                  <a:srgbClr val="002060"/>
                </a:solidFill>
              </a:rPr>
              <a:t>hội</a:t>
            </a:r>
            <a:r>
              <a:rPr lang="en-US" sz="2800">
                <a:solidFill>
                  <a:srgbClr val="002060"/>
                </a:solidFill>
              </a:rPr>
              <a:t> </a:t>
            </a:r>
            <a:r>
              <a:rPr lang="en-US" sz="2800" err="1">
                <a:solidFill>
                  <a:srgbClr val="002060"/>
                </a:solidFill>
              </a:rPr>
              <a:t>cho</a:t>
            </a:r>
            <a:r>
              <a:rPr lang="en-US" sz="2800">
                <a:solidFill>
                  <a:srgbClr val="002060"/>
                </a:solidFill>
              </a:rPr>
              <a:t> </a:t>
            </a:r>
            <a:r>
              <a:rPr lang="en-US" sz="2800" err="1">
                <a:solidFill>
                  <a:srgbClr val="002060"/>
                </a:solidFill>
              </a:rPr>
              <a:t>bản</a:t>
            </a:r>
            <a:r>
              <a:rPr lang="en-US" sz="2800">
                <a:solidFill>
                  <a:srgbClr val="002060"/>
                </a:solidFill>
              </a:rPr>
              <a:t> </a:t>
            </a:r>
            <a:r>
              <a:rPr lang="en-US" sz="2800" err="1">
                <a:solidFill>
                  <a:srgbClr val="002060"/>
                </a:solidFill>
              </a:rPr>
              <a:t>thân</a:t>
            </a:r>
            <a:endParaRPr lang="en-US" sz="2800">
              <a:solidFill>
                <a:srgbClr val="002060"/>
              </a:solidFill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76600" y="2385338"/>
            <a:ext cx="1447800" cy="1447800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3350" y="3489433"/>
            <a:ext cx="2324100" cy="723900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57800" y="3415651"/>
            <a:ext cx="2895600" cy="763748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76950" y="4329822"/>
            <a:ext cx="1644962" cy="1174973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13" name="TextBox 12"/>
          <p:cNvSpPr txBox="1"/>
          <p:nvPr/>
        </p:nvSpPr>
        <p:spPr>
          <a:xfrm>
            <a:off x="7721912" y="4594142"/>
            <a:ext cx="120703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err="1">
                <a:solidFill>
                  <a:srgbClr val="002060"/>
                </a:solidFill>
              </a:rPr>
              <a:t>Doanh</a:t>
            </a:r>
            <a:r>
              <a:rPr lang="en-US">
                <a:solidFill>
                  <a:srgbClr val="002060"/>
                </a:solidFill>
              </a:rPr>
              <a:t> </a:t>
            </a:r>
            <a:r>
              <a:rPr lang="en-US" err="1">
                <a:solidFill>
                  <a:srgbClr val="002060"/>
                </a:solidFill>
              </a:rPr>
              <a:t>nghiệp</a:t>
            </a:r>
            <a:endParaRPr lang="en-US">
              <a:solidFill>
                <a:srgbClr val="002060"/>
              </a:solidFill>
            </a:endParaRPr>
          </a:p>
        </p:txBody>
      </p:sp>
      <p:pic>
        <p:nvPicPr>
          <p:cNvPr id="15" name="Picture 14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3787" y="5111167"/>
            <a:ext cx="3314700" cy="138112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72050" y="5804145"/>
            <a:ext cx="2209800" cy="828675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2704823282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5510" y="272420"/>
            <a:ext cx="1188085" cy="814978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1981200" y="272420"/>
            <a:ext cx="662940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000">
                <a:solidFill>
                  <a:srgbClr val="002060"/>
                </a:solidFill>
                <a:latin typeface="Segoe UI Semibold" panose="020B0702040204020203" pitchFamily="34" charset="0"/>
                <a:cs typeface="Segoe UI Semibold" panose="020B0702040204020203" pitchFamily="34" charset="0"/>
              </a:rPr>
              <a:t>TRƯỚC KHI THỰC TẬP TỐT NGHIỆP</a:t>
            </a:r>
            <a:br>
              <a:rPr lang="en-US" sz="3000">
                <a:solidFill>
                  <a:srgbClr val="002060"/>
                </a:solidFill>
                <a:latin typeface="Segoe UI Semibold" panose="020B0702040204020203" pitchFamily="34" charset="0"/>
                <a:cs typeface="Segoe UI Semibold" panose="020B0702040204020203" pitchFamily="34" charset="0"/>
              </a:rPr>
            </a:br>
            <a:r>
              <a:rPr lang="en-US" sz="3000">
                <a:solidFill>
                  <a:srgbClr val="002060"/>
                </a:solidFill>
                <a:latin typeface="Segoe UI Semibold" panose="020B0702040204020203" pitchFamily="34" charset="0"/>
                <a:cs typeface="Segoe UI Semibold" panose="020B0702040204020203" pitchFamily="34" charset="0"/>
              </a:rPr>
              <a:t>(01 </a:t>
            </a:r>
            <a:r>
              <a:rPr lang="en-US" sz="3000" err="1">
                <a:solidFill>
                  <a:srgbClr val="002060"/>
                </a:solidFill>
                <a:latin typeface="Segoe UI Semibold" panose="020B0702040204020203" pitchFamily="34" charset="0"/>
                <a:cs typeface="Segoe UI Semibold" panose="020B0702040204020203" pitchFamily="34" charset="0"/>
              </a:rPr>
              <a:t>tháng</a:t>
            </a:r>
            <a:r>
              <a:rPr lang="en-US" sz="3000">
                <a:solidFill>
                  <a:srgbClr val="002060"/>
                </a:solidFill>
                <a:latin typeface="Segoe UI Semibold" panose="020B0702040204020203" pitchFamily="34" charset="0"/>
                <a:cs typeface="Segoe UI Semibold" panose="020B0702040204020203" pitchFamily="34" charset="0"/>
              </a:rPr>
              <a:t>)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685800" y="1676400"/>
            <a:ext cx="7772400" cy="45735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30000"/>
              </a:lnSpc>
              <a:buFont typeface="Arial" panose="020B0604020202020204" pitchFamily="34" charset="0"/>
              <a:buChar char="•"/>
            </a:pPr>
            <a:r>
              <a:rPr lang="en-US" sz="2800" err="1">
                <a:solidFill>
                  <a:srgbClr val="002060"/>
                </a:solidFill>
              </a:rPr>
              <a:t>Tìm</a:t>
            </a:r>
            <a:r>
              <a:rPr lang="en-US" sz="2800">
                <a:solidFill>
                  <a:srgbClr val="002060"/>
                </a:solidFill>
              </a:rPr>
              <a:t> </a:t>
            </a:r>
            <a:r>
              <a:rPr lang="en-US" sz="2800" err="1">
                <a:solidFill>
                  <a:srgbClr val="002060"/>
                </a:solidFill>
              </a:rPr>
              <a:t>kiếm</a:t>
            </a:r>
            <a:r>
              <a:rPr lang="en-US" sz="2800">
                <a:solidFill>
                  <a:srgbClr val="002060"/>
                </a:solidFill>
              </a:rPr>
              <a:t> </a:t>
            </a:r>
            <a:r>
              <a:rPr lang="en-US" sz="2800" err="1">
                <a:solidFill>
                  <a:srgbClr val="002060"/>
                </a:solidFill>
              </a:rPr>
              <a:t>các</a:t>
            </a:r>
            <a:r>
              <a:rPr lang="en-US" sz="2800">
                <a:solidFill>
                  <a:srgbClr val="002060"/>
                </a:solidFill>
              </a:rPr>
              <a:t> </a:t>
            </a:r>
            <a:r>
              <a:rPr lang="en-US" sz="2800" err="1">
                <a:solidFill>
                  <a:srgbClr val="002060"/>
                </a:solidFill>
              </a:rPr>
              <a:t>Doanh</a:t>
            </a:r>
            <a:r>
              <a:rPr lang="en-US" sz="2800">
                <a:solidFill>
                  <a:srgbClr val="002060"/>
                </a:solidFill>
              </a:rPr>
              <a:t> </a:t>
            </a:r>
            <a:r>
              <a:rPr lang="en-US" sz="2800" err="1">
                <a:solidFill>
                  <a:srgbClr val="002060"/>
                </a:solidFill>
              </a:rPr>
              <a:t>nghiệp</a:t>
            </a:r>
            <a:r>
              <a:rPr lang="en-US" sz="2800">
                <a:solidFill>
                  <a:srgbClr val="002060"/>
                </a:solidFill>
              </a:rPr>
              <a:t> </a:t>
            </a:r>
            <a:r>
              <a:rPr lang="en-US" sz="2800" err="1">
                <a:solidFill>
                  <a:srgbClr val="002060"/>
                </a:solidFill>
              </a:rPr>
              <a:t>để</a:t>
            </a:r>
            <a:r>
              <a:rPr lang="en-US" sz="2800">
                <a:solidFill>
                  <a:srgbClr val="002060"/>
                </a:solidFill>
              </a:rPr>
              <a:t> </a:t>
            </a:r>
            <a:r>
              <a:rPr lang="en-US" sz="2800" err="1">
                <a:solidFill>
                  <a:srgbClr val="002060"/>
                </a:solidFill>
              </a:rPr>
              <a:t>thực</a:t>
            </a:r>
            <a:r>
              <a:rPr lang="en-US" sz="2800">
                <a:solidFill>
                  <a:srgbClr val="002060"/>
                </a:solidFill>
              </a:rPr>
              <a:t> </a:t>
            </a:r>
            <a:r>
              <a:rPr lang="en-US" sz="2800" err="1">
                <a:solidFill>
                  <a:srgbClr val="002060"/>
                </a:solidFill>
              </a:rPr>
              <a:t>tập</a:t>
            </a:r>
            <a:r>
              <a:rPr lang="en-US" sz="2800">
                <a:solidFill>
                  <a:srgbClr val="002060"/>
                </a:solidFill>
              </a:rPr>
              <a:t>;</a:t>
            </a:r>
          </a:p>
          <a:p>
            <a:pPr marL="342900" indent="-342900">
              <a:lnSpc>
                <a:spcPct val="130000"/>
              </a:lnSpc>
              <a:buFont typeface="Arial" panose="020B0604020202020204" pitchFamily="34" charset="0"/>
              <a:buChar char="•"/>
            </a:pPr>
            <a:r>
              <a:rPr lang="en-US" sz="2800" err="1">
                <a:solidFill>
                  <a:srgbClr val="002060"/>
                </a:solidFill>
              </a:rPr>
              <a:t>Phân</a:t>
            </a:r>
            <a:r>
              <a:rPr lang="en-US" sz="2800">
                <a:solidFill>
                  <a:srgbClr val="002060"/>
                </a:solidFill>
              </a:rPr>
              <a:t> </a:t>
            </a:r>
            <a:r>
              <a:rPr lang="en-US" sz="2800" err="1">
                <a:solidFill>
                  <a:srgbClr val="002060"/>
                </a:solidFill>
              </a:rPr>
              <a:t>tích</a:t>
            </a:r>
            <a:r>
              <a:rPr lang="en-US" sz="2800">
                <a:solidFill>
                  <a:srgbClr val="002060"/>
                </a:solidFill>
              </a:rPr>
              <a:t> so </a:t>
            </a:r>
            <a:r>
              <a:rPr lang="en-US" sz="2800" err="1">
                <a:solidFill>
                  <a:srgbClr val="002060"/>
                </a:solidFill>
              </a:rPr>
              <a:t>sánh</a:t>
            </a:r>
            <a:r>
              <a:rPr lang="en-US" sz="2800">
                <a:solidFill>
                  <a:srgbClr val="002060"/>
                </a:solidFill>
              </a:rPr>
              <a:t> </a:t>
            </a:r>
            <a:r>
              <a:rPr lang="en-US" sz="2800" err="1">
                <a:solidFill>
                  <a:srgbClr val="002060"/>
                </a:solidFill>
              </a:rPr>
              <a:t>và</a:t>
            </a:r>
            <a:r>
              <a:rPr lang="en-US" sz="2800">
                <a:solidFill>
                  <a:srgbClr val="002060"/>
                </a:solidFill>
              </a:rPr>
              <a:t> </a:t>
            </a:r>
            <a:r>
              <a:rPr lang="en-US" sz="2800" err="1">
                <a:solidFill>
                  <a:srgbClr val="002060"/>
                </a:solidFill>
              </a:rPr>
              <a:t>lưa</a:t>
            </a:r>
            <a:r>
              <a:rPr lang="en-US" sz="2800">
                <a:solidFill>
                  <a:srgbClr val="002060"/>
                </a:solidFill>
              </a:rPr>
              <a:t> </a:t>
            </a:r>
            <a:r>
              <a:rPr lang="en-US" sz="2800" err="1">
                <a:solidFill>
                  <a:srgbClr val="002060"/>
                </a:solidFill>
              </a:rPr>
              <a:t>chọn</a:t>
            </a:r>
            <a:r>
              <a:rPr lang="en-US" sz="2800">
                <a:solidFill>
                  <a:srgbClr val="002060"/>
                </a:solidFill>
              </a:rPr>
              <a:t> </a:t>
            </a:r>
            <a:r>
              <a:rPr lang="en-US" sz="2800" err="1">
                <a:solidFill>
                  <a:srgbClr val="002060"/>
                </a:solidFill>
              </a:rPr>
              <a:t>đơn</a:t>
            </a:r>
            <a:r>
              <a:rPr lang="en-US" sz="2800">
                <a:solidFill>
                  <a:srgbClr val="002060"/>
                </a:solidFill>
              </a:rPr>
              <a:t> </a:t>
            </a:r>
            <a:r>
              <a:rPr lang="en-US" sz="2800" err="1">
                <a:solidFill>
                  <a:srgbClr val="002060"/>
                </a:solidFill>
              </a:rPr>
              <a:t>vị</a:t>
            </a:r>
            <a:r>
              <a:rPr lang="en-US" sz="2800">
                <a:solidFill>
                  <a:srgbClr val="002060"/>
                </a:solidFill>
              </a:rPr>
              <a:t> </a:t>
            </a:r>
            <a:r>
              <a:rPr lang="en-US" sz="2800" err="1">
                <a:solidFill>
                  <a:srgbClr val="002060"/>
                </a:solidFill>
              </a:rPr>
              <a:t>thực</a:t>
            </a:r>
            <a:r>
              <a:rPr lang="en-US" sz="2800">
                <a:solidFill>
                  <a:srgbClr val="002060"/>
                </a:solidFill>
              </a:rPr>
              <a:t> </a:t>
            </a:r>
            <a:r>
              <a:rPr lang="en-US" sz="2800" err="1">
                <a:solidFill>
                  <a:srgbClr val="002060"/>
                </a:solidFill>
              </a:rPr>
              <a:t>tập</a:t>
            </a:r>
            <a:r>
              <a:rPr lang="en-US" sz="2800">
                <a:solidFill>
                  <a:srgbClr val="002060"/>
                </a:solidFill>
              </a:rPr>
              <a:t>;</a:t>
            </a:r>
          </a:p>
          <a:p>
            <a:pPr marL="342900" indent="-342900">
              <a:lnSpc>
                <a:spcPct val="130000"/>
              </a:lnSpc>
              <a:buFont typeface="Arial" panose="020B0604020202020204" pitchFamily="34" charset="0"/>
              <a:buChar char="•"/>
            </a:pPr>
            <a:r>
              <a:rPr lang="en-US" sz="2800" err="1">
                <a:solidFill>
                  <a:srgbClr val="002060"/>
                </a:solidFill>
              </a:rPr>
              <a:t>Lựa</a:t>
            </a:r>
            <a:r>
              <a:rPr lang="en-US" sz="2800">
                <a:solidFill>
                  <a:srgbClr val="002060"/>
                </a:solidFill>
              </a:rPr>
              <a:t> </a:t>
            </a:r>
            <a:r>
              <a:rPr lang="en-US" sz="2800" err="1">
                <a:solidFill>
                  <a:srgbClr val="002060"/>
                </a:solidFill>
              </a:rPr>
              <a:t>chọn</a:t>
            </a:r>
            <a:r>
              <a:rPr lang="en-US" sz="2800">
                <a:solidFill>
                  <a:srgbClr val="002060"/>
                </a:solidFill>
              </a:rPr>
              <a:t> </a:t>
            </a:r>
            <a:r>
              <a:rPr lang="en-US" sz="2800" err="1">
                <a:solidFill>
                  <a:srgbClr val="002060"/>
                </a:solidFill>
              </a:rPr>
              <a:t>chức</a:t>
            </a:r>
            <a:r>
              <a:rPr lang="en-US" sz="2800">
                <a:solidFill>
                  <a:srgbClr val="002060"/>
                </a:solidFill>
              </a:rPr>
              <a:t> </a:t>
            </a:r>
            <a:r>
              <a:rPr lang="en-US" sz="2800" err="1">
                <a:solidFill>
                  <a:srgbClr val="002060"/>
                </a:solidFill>
              </a:rPr>
              <a:t>danh</a:t>
            </a:r>
            <a:r>
              <a:rPr lang="en-US" sz="2800">
                <a:solidFill>
                  <a:srgbClr val="002060"/>
                </a:solidFill>
              </a:rPr>
              <a:t> </a:t>
            </a:r>
            <a:r>
              <a:rPr lang="en-US" sz="2800" err="1">
                <a:solidFill>
                  <a:srgbClr val="002060"/>
                </a:solidFill>
              </a:rPr>
              <a:t>công</a:t>
            </a:r>
            <a:r>
              <a:rPr lang="en-US" sz="2800">
                <a:solidFill>
                  <a:srgbClr val="002060"/>
                </a:solidFill>
              </a:rPr>
              <a:t> </a:t>
            </a:r>
            <a:r>
              <a:rPr lang="en-US" sz="2800" err="1">
                <a:solidFill>
                  <a:srgbClr val="002060"/>
                </a:solidFill>
              </a:rPr>
              <a:t>việc</a:t>
            </a:r>
            <a:r>
              <a:rPr lang="en-US" sz="2800">
                <a:solidFill>
                  <a:srgbClr val="002060"/>
                </a:solidFill>
              </a:rPr>
              <a:t> </a:t>
            </a:r>
            <a:r>
              <a:rPr lang="en-US" sz="2800" err="1">
                <a:solidFill>
                  <a:srgbClr val="002060"/>
                </a:solidFill>
              </a:rPr>
              <a:t>để</a:t>
            </a:r>
            <a:r>
              <a:rPr lang="en-US" sz="2800">
                <a:solidFill>
                  <a:srgbClr val="002060"/>
                </a:solidFill>
              </a:rPr>
              <a:t> </a:t>
            </a:r>
            <a:r>
              <a:rPr lang="en-US" sz="2800" err="1">
                <a:solidFill>
                  <a:srgbClr val="002060"/>
                </a:solidFill>
              </a:rPr>
              <a:t>thực</a:t>
            </a:r>
            <a:r>
              <a:rPr lang="en-US" sz="2800">
                <a:solidFill>
                  <a:srgbClr val="002060"/>
                </a:solidFill>
              </a:rPr>
              <a:t> </a:t>
            </a:r>
            <a:r>
              <a:rPr lang="en-US" sz="2800" err="1">
                <a:solidFill>
                  <a:srgbClr val="002060"/>
                </a:solidFill>
              </a:rPr>
              <a:t>tập</a:t>
            </a:r>
            <a:r>
              <a:rPr lang="en-US" sz="2800">
                <a:solidFill>
                  <a:srgbClr val="002060"/>
                </a:solidFill>
              </a:rPr>
              <a:t>;</a:t>
            </a:r>
          </a:p>
          <a:p>
            <a:pPr marL="342900" indent="-342900">
              <a:lnSpc>
                <a:spcPct val="130000"/>
              </a:lnSpc>
              <a:buFont typeface="Arial" panose="020B0604020202020204" pitchFamily="34" charset="0"/>
              <a:buChar char="•"/>
            </a:pPr>
            <a:r>
              <a:rPr lang="en-US" sz="2800" err="1">
                <a:solidFill>
                  <a:srgbClr val="002060"/>
                </a:solidFill>
              </a:rPr>
              <a:t>Tìm</a:t>
            </a:r>
            <a:r>
              <a:rPr lang="en-US" sz="2800">
                <a:solidFill>
                  <a:srgbClr val="002060"/>
                </a:solidFill>
              </a:rPr>
              <a:t> </a:t>
            </a:r>
            <a:r>
              <a:rPr lang="en-US" sz="2800" err="1">
                <a:solidFill>
                  <a:srgbClr val="002060"/>
                </a:solidFill>
              </a:rPr>
              <a:t>hiểu</a:t>
            </a:r>
            <a:r>
              <a:rPr lang="en-US" sz="2800">
                <a:solidFill>
                  <a:srgbClr val="002060"/>
                </a:solidFill>
              </a:rPr>
              <a:t> </a:t>
            </a:r>
            <a:r>
              <a:rPr lang="en-US" sz="2800" err="1">
                <a:solidFill>
                  <a:srgbClr val="002060"/>
                </a:solidFill>
              </a:rPr>
              <a:t>về</a:t>
            </a:r>
            <a:r>
              <a:rPr lang="en-US" sz="2800">
                <a:solidFill>
                  <a:srgbClr val="002060"/>
                </a:solidFill>
              </a:rPr>
              <a:t> </a:t>
            </a:r>
            <a:r>
              <a:rPr lang="en-US" sz="2800" err="1">
                <a:solidFill>
                  <a:srgbClr val="002060"/>
                </a:solidFill>
              </a:rPr>
              <a:t>bản</a:t>
            </a:r>
            <a:r>
              <a:rPr lang="en-US" sz="2800">
                <a:solidFill>
                  <a:srgbClr val="002060"/>
                </a:solidFill>
              </a:rPr>
              <a:t> </a:t>
            </a:r>
            <a:r>
              <a:rPr lang="en-US" sz="2800" err="1">
                <a:solidFill>
                  <a:srgbClr val="002060"/>
                </a:solidFill>
              </a:rPr>
              <a:t>mô</a:t>
            </a:r>
            <a:r>
              <a:rPr lang="en-US" sz="2800">
                <a:solidFill>
                  <a:srgbClr val="002060"/>
                </a:solidFill>
              </a:rPr>
              <a:t> </a:t>
            </a:r>
            <a:r>
              <a:rPr lang="en-US" sz="2800" err="1">
                <a:solidFill>
                  <a:srgbClr val="002060"/>
                </a:solidFill>
              </a:rPr>
              <a:t>tả</a:t>
            </a:r>
            <a:r>
              <a:rPr lang="en-US" sz="2800">
                <a:solidFill>
                  <a:srgbClr val="002060"/>
                </a:solidFill>
              </a:rPr>
              <a:t> </a:t>
            </a:r>
            <a:r>
              <a:rPr lang="en-US" sz="2800" err="1">
                <a:solidFill>
                  <a:srgbClr val="002060"/>
                </a:solidFill>
              </a:rPr>
              <a:t>công</a:t>
            </a:r>
            <a:r>
              <a:rPr lang="en-US" sz="2800">
                <a:solidFill>
                  <a:srgbClr val="002060"/>
                </a:solidFill>
              </a:rPr>
              <a:t> </a:t>
            </a:r>
            <a:r>
              <a:rPr lang="en-US" sz="2800" err="1">
                <a:solidFill>
                  <a:srgbClr val="002060"/>
                </a:solidFill>
              </a:rPr>
              <a:t>việc</a:t>
            </a:r>
            <a:r>
              <a:rPr lang="en-US" sz="2800">
                <a:solidFill>
                  <a:srgbClr val="002060"/>
                </a:solidFill>
              </a:rPr>
              <a:t> </a:t>
            </a:r>
            <a:r>
              <a:rPr lang="en-US" sz="2800" err="1">
                <a:solidFill>
                  <a:srgbClr val="002060"/>
                </a:solidFill>
              </a:rPr>
              <a:t>của</a:t>
            </a:r>
            <a:r>
              <a:rPr lang="en-US" sz="2800">
                <a:solidFill>
                  <a:srgbClr val="002060"/>
                </a:solidFill>
              </a:rPr>
              <a:t> </a:t>
            </a:r>
            <a:r>
              <a:rPr lang="en-US" sz="2800" err="1">
                <a:solidFill>
                  <a:srgbClr val="002060"/>
                </a:solidFill>
              </a:rPr>
              <a:t>chức</a:t>
            </a:r>
            <a:r>
              <a:rPr lang="en-US" sz="2800">
                <a:solidFill>
                  <a:srgbClr val="002060"/>
                </a:solidFill>
              </a:rPr>
              <a:t> </a:t>
            </a:r>
            <a:r>
              <a:rPr lang="en-US" sz="2800" err="1">
                <a:solidFill>
                  <a:srgbClr val="002060"/>
                </a:solidFill>
              </a:rPr>
              <a:t>danh</a:t>
            </a:r>
            <a:r>
              <a:rPr lang="en-US" sz="2800">
                <a:solidFill>
                  <a:srgbClr val="002060"/>
                </a:solidFill>
              </a:rPr>
              <a:t>;</a:t>
            </a:r>
          </a:p>
          <a:p>
            <a:pPr marL="342900" indent="-342900">
              <a:lnSpc>
                <a:spcPct val="130000"/>
              </a:lnSpc>
              <a:buFont typeface="Arial" panose="020B0604020202020204" pitchFamily="34" charset="0"/>
              <a:buChar char="•"/>
            </a:pPr>
            <a:r>
              <a:rPr lang="en-US" sz="2800" err="1">
                <a:solidFill>
                  <a:srgbClr val="002060"/>
                </a:solidFill>
              </a:rPr>
              <a:t>Tìm</a:t>
            </a:r>
            <a:r>
              <a:rPr lang="en-US" sz="2800">
                <a:solidFill>
                  <a:srgbClr val="002060"/>
                </a:solidFill>
              </a:rPr>
              <a:t> </a:t>
            </a:r>
            <a:r>
              <a:rPr lang="en-US" sz="2800" err="1">
                <a:solidFill>
                  <a:srgbClr val="002060"/>
                </a:solidFill>
              </a:rPr>
              <a:t>hiểu</a:t>
            </a:r>
            <a:r>
              <a:rPr lang="en-US" sz="2800">
                <a:solidFill>
                  <a:srgbClr val="002060"/>
                </a:solidFill>
              </a:rPr>
              <a:t> </a:t>
            </a:r>
            <a:r>
              <a:rPr lang="en-US" sz="2800" err="1">
                <a:solidFill>
                  <a:srgbClr val="002060"/>
                </a:solidFill>
              </a:rPr>
              <a:t>về</a:t>
            </a:r>
            <a:r>
              <a:rPr lang="en-US" sz="2800">
                <a:solidFill>
                  <a:srgbClr val="002060"/>
                </a:solidFill>
              </a:rPr>
              <a:t> </a:t>
            </a:r>
            <a:r>
              <a:rPr lang="en-US" sz="2800" err="1">
                <a:solidFill>
                  <a:srgbClr val="002060"/>
                </a:solidFill>
              </a:rPr>
              <a:t>bản</a:t>
            </a:r>
            <a:r>
              <a:rPr lang="en-US" sz="2800">
                <a:solidFill>
                  <a:srgbClr val="002060"/>
                </a:solidFill>
              </a:rPr>
              <a:t> </a:t>
            </a:r>
            <a:r>
              <a:rPr lang="en-US" sz="2800" err="1">
                <a:solidFill>
                  <a:srgbClr val="002060"/>
                </a:solidFill>
              </a:rPr>
              <a:t>tiêu</a:t>
            </a:r>
            <a:r>
              <a:rPr lang="en-US" sz="2800">
                <a:solidFill>
                  <a:srgbClr val="002060"/>
                </a:solidFill>
              </a:rPr>
              <a:t> </a:t>
            </a:r>
            <a:r>
              <a:rPr lang="en-US" sz="2800" err="1">
                <a:solidFill>
                  <a:srgbClr val="002060"/>
                </a:solidFill>
              </a:rPr>
              <a:t>chuẩn</a:t>
            </a:r>
            <a:r>
              <a:rPr lang="en-US" sz="2800">
                <a:solidFill>
                  <a:srgbClr val="002060"/>
                </a:solidFill>
              </a:rPr>
              <a:t> </a:t>
            </a:r>
            <a:r>
              <a:rPr lang="en-US" sz="2800" err="1">
                <a:solidFill>
                  <a:srgbClr val="002060"/>
                </a:solidFill>
              </a:rPr>
              <a:t>năng</a:t>
            </a:r>
            <a:r>
              <a:rPr lang="en-US" sz="2800">
                <a:solidFill>
                  <a:srgbClr val="002060"/>
                </a:solidFill>
              </a:rPr>
              <a:t> </a:t>
            </a:r>
            <a:r>
              <a:rPr lang="en-US" sz="2800" err="1">
                <a:solidFill>
                  <a:srgbClr val="002060"/>
                </a:solidFill>
              </a:rPr>
              <a:t>lực</a:t>
            </a:r>
            <a:r>
              <a:rPr lang="en-US" sz="2800">
                <a:solidFill>
                  <a:srgbClr val="002060"/>
                </a:solidFill>
              </a:rPr>
              <a:t> </a:t>
            </a:r>
            <a:r>
              <a:rPr lang="en-US" sz="2800" err="1">
                <a:solidFill>
                  <a:srgbClr val="002060"/>
                </a:solidFill>
              </a:rPr>
              <a:t>của</a:t>
            </a:r>
            <a:r>
              <a:rPr lang="en-US" sz="2800">
                <a:solidFill>
                  <a:srgbClr val="002060"/>
                </a:solidFill>
              </a:rPr>
              <a:t> </a:t>
            </a:r>
            <a:r>
              <a:rPr lang="en-US" sz="2800" err="1">
                <a:solidFill>
                  <a:srgbClr val="002060"/>
                </a:solidFill>
              </a:rPr>
              <a:t>chức</a:t>
            </a:r>
            <a:r>
              <a:rPr lang="en-US" sz="2800">
                <a:solidFill>
                  <a:srgbClr val="002060"/>
                </a:solidFill>
              </a:rPr>
              <a:t> </a:t>
            </a:r>
            <a:r>
              <a:rPr lang="en-US" sz="2800" err="1">
                <a:solidFill>
                  <a:srgbClr val="002060"/>
                </a:solidFill>
              </a:rPr>
              <a:t>danh</a:t>
            </a:r>
            <a:r>
              <a:rPr lang="en-US" sz="2800">
                <a:solidFill>
                  <a:srgbClr val="002060"/>
                </a:solidFill>
              </a:rPr>
              <a:t>;</a:t>
            </a:r>
          </a:p>
        </p:txBody>
      </p:sp>
    </p:spTree>
    <p:extLst>
      <p:ext uri="{BB962C8B-B14F-4D97-AF65-F5344CB8AC3E}">
        <p14:creationId xmlns="" xmlns:p14="http://schemas.microsoft.com/office/powerpoint/2010/main" val="1695263768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5510" y="272420"/>
            <a:ext cx="1188085" cy="814978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1758510" y="261505"/>
            <a:ext cx="6629400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000">
                <a:solidFill>
                  <a:srgbClr val="002060"/>
                </a:solidFill>
                <a:latin typeface="Segoe UI Semibold" panose="020B0702040204020203" pitchFamily="34" charset="0"/>
                <a:cs typeface="Segoe UI Semibold" panose="020B0702040204020203" pitchFamily="34" charset="0"/>
              </a:rPr>
              <a:t>CHUẨN BỊ THỰC TẬP TỐT NGHIỆP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615510" y="1676400"/>
            <a:ext cx="7772400" cy="45735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30000"/>
              </a:lnSpc>
              <a:buFont typeface="Arial" panose="020B0604020202020204" pitchFamily="34" charset="0"/>
              <a:buChar char="•"/>
            </a:pPr>
            <a:r>
              <a:rPr lang="en-US" sz="2800" err="1">
                <a:solidFill>
                  <a:srgbClr val="002060"/>
                </a:solidFill>
              </a:rPr>
              <a:t>Ứng</a:t>
            </a:r>
            <a:r>
              <a:rPr lang="en-US" sz="2800">
                <a:solidFill>
                  <a:srgbClr val="002060"/>
                </a:solidFill>
              </a:rPr>
              <a:t> </a:t>
            </a:r>
            <a:r>
              <a:rPr lang="en-US" sz="2800" err="1">
                <a:solidFill>
                  <a:srgbClr val="002060"/>
                </a:solidFill>
              </a:rPr>
              <a:t>tuyển</a:t>
            </a:r>
            <a:r>
              <a:rPr lang="en-US" sz="2800">
                <a:solidFill>
                  <a:srgbClr val="002060"/>
                </a:solidFill>
              </a:rPr>
              <a:t> </a:t>
            </a:r>
            <a:r>
              <a:rPr lang="en-US" sz="2800" err="1">
                <a:solidFill>
                  <a:srgbClr val="002060"/>
                </a:solidFill>
              </a:rPr>
              <a:t>thực</a:t>
            </a:r>
            <a:r>
              <a:rPr lang="en-US" sz="2800">
                <a:solidFill>
                  <a:srgbClr val="002060"/>
                </a:solidFill>
              </a:rPr>
              <a:t> </a:t>
            </a:r>
            <a:r>
              <a:rPr lang="en-US" sz="2800" err="1">
                <a:solidFill>
                  <a:srgbClr val="002060"/>
                </a:solidFill>
              </a:rPr>
              <a:t>tập</a:t>
            </a:r>
            <a:r>
              <a:rPr lang="en-US" sz="2800">
                <a:solidFill>
                  <a:srgbClr val="002060"/>
                </a:solidFill>
              </a:rPr>
              <a:t>;</a:t>
            </a:r>
          </a:p>
          <a:p>
            <a:pPr>
              <a:lnSpc>
                <a:spcPct val="130000"/>
              </a:lnSpc>
            </a:pPr>
            <a:endParaRPr lang="en-US" sz="2800">
              <a:solidFill>
                <a:srgbClr val="002060"/>
              </a:solidFill>
            </a:endParaRPr>
          </a:p>
          <a:p>
            <a:pPr marL="342900" indent="-342900">
              <a:lnSpc>
                <a:spcPct val="130000"/>
              </a:lnSpc>
              <a:buFont typeface="Arial" panose="020B0604020202020204" pitchFamily="34" charset="0"/>
              <a:buChar char="•"/>
            </a:pPr>
            <a:r>
              <a:rPr lang="en-US" sz="2800" err="1">
                <a:solidFill>
                  <a:srgbClr val="002060"/>
                </a:solidFill>
              </a:rPr>
              <a:t>Thi</a:t>
            </a:r>
            <a:r>
              <a:rPr lang="en-US" sz="2800">
                <a:solidFill>
                  <a:srgbClr val="002060"/>
                </a:solidFill>
              </a:rPr>
              <a:t> </a:t>
            </a:r>
            <a:r>
              <a:rPr lang="en-US" sz="2800" err="1">
                <a:solidFill>
                  <a:srgbClr val="002060"/>
                </a:solidFill>
              </a:rPr>
              <a:t>tuyển</a:t>
            </a:r>
            <a:r>
              <a:rPr lang="en-US" sz="2800">
                <a:solidFill>
                  <a:srgbClr val="002060"/>
                </a:solidFill>
              </a:rPr>
              <a:t> </a:t>
            </a:r>
            <a:r>
              <a:rPr lang="en-US" sz="2800" err="1">
                <a:solidFill>
                  <a:srgbClr val="002060"/>
                </a:solidFill>
              </a:rPr>
              <a:t>thực</a:t>
            </a:r>
            <a:r>
              <a:rPr lang="en-US" sz="2800">
                <a:solidFill>
                  <a:srgbClr val="002060"/>
                </a:solidFill>
              </a:rPr>
              <a:t> </a:t>
            </a:r>
            <a:r>
              <a:rPr lang="en-US" sz="2800" err="1">
                <a:solidFill>
                  <a:srgbClr val="002060"/>
                </a:solidFill>
              </a:rPr>
              <a:t>tập</a:t>
            </a:r>
            <a:r>
              <a:rPr lang="en-US" sz="2800">
                <a:solidFill>
                  <a:srgbClr val="002060"/>
                </a:solidFill>
              </a:rPr>
              <a:t> (</a:t>
            </a:r>
            <a:r>
              <a:rPr lang="en-US" sz="2800" err="1">
                <a:solidFill>
                  <a:srgbClr val="002060"/>
                </a:solidFill>
              </a:rPr>
              <a:t>nếu</a:t>
            </a:r>
            <a:r>
              <a:rPr lang="en-US" sz="2800">
                <a:solidFill>
                  <a:srgbClr val="002060"/>
                </a:solidFill>
              </a:rPr>
              <a:t> </a:t>
            </a:r>
            <a:r>
              <a:rPr lang="en-US" sz="2800" err="1">
                <a:solidFill>
                  <a:srgbClr val="002060"/>
                </a:solidFill>
              </a:rPr>
              <a:t>có</a:t>
            </a:r>
            <a:r>
              <a:rPr lang="en-US" sz="2800">
                <a:solidFill>
                  <a:srgbClr val="002060"/>
                </a:solidFill>
              </a:rPr>
              <a:t>);</a:t>
            </a:r>
          </a:p>
          <a:p>
            <a:pPr marL="342900" indent="-342900">
              <a:lnSpc>
                <a:spcPct val="130000"/>
              </a:lnSpc>
              <a:buFont typeface="Arial" panose="020B0604020202020204" pitchFamily="34" charset="0"/>
              <a:buChar char="•"/>
            </a:pPr>
            <a:endParaRPr lang="en-US" sz="2800">
              <a:solidFill>
                <a:srgbClr val="002060"/>
              </a:solidFill>
            </a:endParaRPr>
          </a:p>
          <a:p>
            <a:pPr marL="342900" indent="-342900">
              <a:lnSpc>
                <a:spcPct val="130000"/>
              </a:lnSpc>
              <a:buFont typeface="Arial" panose="020B0604020202020204" pitchFamily="34" charset="0"/>
              <a:buChar char="•"/>
            </a:pPr>
            <a:r>
              <a:rPr lang="en-US" sz="2800" err="1">
                <a:solidFill>
                  <a:srgbClr val="002060"/>
                </a:solidFill>
              </a:rPr>
              <a:t>Phỏng</a:t>
            </a:r>
            <a:r>
              <a:rPr lang="en-US" sz="2800">
                <a:solidFill>
                  <a:srgbClr val="002060"/>
                </a:solidFill>
              </a:rPr>
              <a:t> </a:t>
            </a:r>
            <a:r>
              <a:rPr lang="en-US" sz="2800" err="1">
                <a:solidFill>
                  <a:srgbClr val="002060"/>
                </a:solidFill>
              </a:rPr>
              <a:t>vấn</a:t>
            </a:r>
            <a:r>
              <a:rPr lang="en-US" sz="2800">
                <a:solidFill>
                  <a:srgbClr val="002060"/>
                </a:solidFill>
              </a:rPr>
              <a:t> THỰC TẬP (nếu có);</a:t>
            </a:r>
          </a:p>
          <a:p>
            <a:pPr>
              <a:lnSpc>
                <a:spcPct val="130000"/>
              </a:lnSpc>
            </a:pPr>
            <a:endParaRPr lang="en-US" sz="2800">
              <a:solidFill>
                <a:srgbClr val="002060"/>
              </a:solidFill>
            </a:endParaRPr>
          </a:p>
          <a:p>
            <a:pPr marL="342900" indent="-342900">
              <a:lnSpc>
                <a:spcPct val="130000"/>
              </a:lnSpc>
              <a:buFont typeface="Arial" panose="020B0604020202020204" pitchFamily="34" charset="0"/>
              <a:buChar char="•"/>
            </a:pPr>
            <a:r>
              <a:rPr lang="en-US" sz="2800" err="1">
                <a:solidFill>
                  <a:srgbClr val="002060"/>
                </a:solidFill>
              </a:rPr>
              <a:t>Chuẩn</a:t>
            </a:r>
            <a:r>
              <a:rPr lang="en-US" sz="2800">
                <a:solidFill>
                  <a:srgbClr val="002060"/>
                </a:solidFill>
              </a:rPr>
              <a:t> </a:t>
            </a:r>
            <a:r>
              <a:rPr lang="en-US" sz="2800" err="1">
                <a:solidFill>
                  <a:srgbClr val="002060"/>
                </a:solidFill>
              </a:rPr>
              <a:t>bị</a:t>
            </a:r>
            <a:r>
              <a:rPr lang="en-US" sz="2800">
                <a:solidFill>
                  <a:srgbClr val="002060"/>
                </a:solidFill>
              </a:rPr>
              <a:t> </a:t>
            </a:r>
            <a:r>
              <a:rPr lang="en-US" sz="2800" err="1">
                <a:solidFill>
                  <a:srgbClr val="002060"/>
                </a:solidFill>
              </a:rPr>
              <a:t>cho</a:t>
            </a:r>
            <a:r>
              <a:rPr lang="en-US" sz="2800">
                <a:solidFill>
                  <a:srgbClr val="002060"/>
                </a:solidFill>
              </a:rPr>
              <a:t> </a:t>
            </a:r>
            <a:r>
              <a:rPr lang="en-US" sz="2800" err="1">
                <a:solidFill>
                  <a:srgbClr val="002060"/>
                </a:solidFill>
              </a:rPr>
              <a:t>vai</a:t>
            </a:r>
            <a:r>
              <a:rPr lang="en-US" sz="2800">
                <a:solidFill>
                  <a:srgbClr val="002060"/>
                </a:solidFill>
              </a:rPr>
              <a:t> </a:t>
            </a:r>
            <a:r>
              <a:rPr lang="en-US" sz="2800" err="1">
                <a:solidFill>
                  <a:srgbClr val="002060"/>
                </a:solidFill>
              </a:rPr>
              <a:t>trò</a:t>
            </a:r>
            <a:r>
              <a:rPr lang="en-US" sz="2800">
                <a:solidFill>
                  <a:srgbClr val="002060"/>
                </a:solidFill>
              </a:rPr>
              <a:t> </a:t>
            </a:r>
            <a:r>
              <a:rPr lang="en-US" sz="2800" err="1">
                <a:solidFill>
                  <a:srgbClr val="002060"/>
                </a:solidFill>
              </a:rPr>
              <a:t>thực</a:t>
            </a:r>
            <a:r>
              <a:rPr lang="en-US" sz="2800">
                <a:solidFill>
                  <a:srgbClr val="002060"/>
                </a:solidFill>
              </a:rPr>
              <a:t> </a:t>
            </a:r>
            <a:r>
              <a:rPr lang="en-US" sz="2800" err="1">
                <a:solidFill>
                  <a:srgbClr val="002060"/>
                </a:solidFill>
              </a:rPr>
              <a:t>tập</a:t>
            </a:r>
            <a:r>
              <a:rPr lang="en-US" sz="2800">
                <a:solidFill>
                  <a:srgbClr val="002060"/>
                </a:solidFill>
              </a:rPr>
              <a:t> </a:t>
            </a:r>
            <a:r>
              <a:rPr lang="en-US" sz="2800" err="1">
                <a:solidFill>
                  <a:srgbClr val="002060"/>
                </a:solidFill>
              </a:rPr>
              <a:t>sinh</a:t>
            </a:r>
            <a:r>
              <a:rPr lang="en-US" sz="2800">
                <a:solidFill>
                  <a:srgbClr val="002060"/>
                </a:solidFill>
              </a:rPr>
              <a:t>;</a:t>
            </a:r>
          </a:p>
          <a:p>
            <a:pPr>
              <a:lnSpc>
                <a:spcPct val="130000"/>
              </a:lnSpc>
            </a:pPr>
            <a:endParaRPr lang="en-US" sz="280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221405380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5510" y="272420"/>
            <a:ext cx="1188085" cy="814978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1295400" y="272420"/>
            <a:ext cx="6629400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000">
                <a:solidFill>
                  <a:srgbClr val="002060"/>
                </a:solidFill>
                <a:latin typeface="Segoe UI Semibold" panose="020B0702040204020203" pitchFamily="34" charset="0"/>
                <a:cs typeface="Segoe UI Semibold" panose="020B0702040204020203" pitchFamily="34" charset="0"/>
              </a:rPr>
              <a:t>TRONG THỜI GIAN THỰC TẬP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644732"/>
            <a:ext cx="2057400" cy="14478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1905000" y="1981200"/>
            <a:ext cx="22860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err="1">
                <a:solidFill>
                  <a:srgbClr val="002060"/>
                </a:solidFill>
              </a:rPr>
              <a:t>Quan</a:t>
            </a:r>
            <a:r>
              <a:rPr lang="en-US" sz="2800">
                <a:solidFill>
                  <a:srgbClr val="002060"/>
                </a:solidFill>
              </a:rPr>
              <a:t> </a:t>
            </a:r>
            <a:r>
              <a:rPr lang="en-US" sz="2800" err="1">
                <a:solidFill>
                  <a:srgbClr val="002060"/>
                </a:solidFill>
              </a:rPr>
              <a:t>sát</a:t>
            </a:r>
            <a:endParaRPr lang="en-US" sz="2800">
              <a:solidFill>
                <a:srgbClr val="002060"/>
              </a:solidFill>
            </a:endParaRPr>
          </a:p>
        </p:txBody>
      </p:sp>
      <p:sp>
        <p:nvSpPr>
          <p:cNvPr id="6" name="Pentagon 5"/>
          <p:cNvSpPr/>
          <p:nvPr/>
        </p:nvSpPr>
        <p:spPr>
          <a:xfrm>
            <a:off x="3886200" y="2133600"/>
            <a:ext cx="990600" cy="370820"/>
          </a:xfrm>
          <a:prstGeom prst="homePlate">
            <a:avLst/>
          </a:prstGeom>
          <a:solidFill>
            <a:srgbClr val="FFC000"/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4" name="Picture 1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34000" y="1447800"/>
            <a:ext cx="2413000" cy="2057400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51" y="3733801"/>
            <a:ext cx="3037450" cy="1938991"/>
          </a:xfrm>
          <a:prstGeom prst="rect">
            <a:avLst/>
          </a:prstGeom>
        </p:spPr>
      </p:pic>
      <p:sp>
        <p:nvSpPr>
          <p:cNvPr id="17" name="TextBox 16"/>
          <p:cNvSpPr txBox="1"/>
          <p:nvPr/>
        </p:nvSpPr>
        <p:spPr>
          <a:xfrm>
            <a:off x="7023100" y="1981200"/>
            <a:ext cx="1447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err="1">
                <a:solidFill>
                  <a:srgbClr val="002060"/>
                </a:solidFill>
              </a:rPr>
              <a:t>Học</a:t>
            </a:r>
            <a:r>
              <a:rPr lang="en-US">
                <a:solidFill>
                  <a:srgbClr val="002060"/>
                </a:solidFill>
              </a:rPr>
              <a:t> </a:t>
            </a:r>
            <a:r>
              <a:rPr lang="en-US" err="1">
                <a:solidFill>
                  <a:srgbClr val="002060"/>
                </a:solidFill>
              </a:rPr>
              <a:t>và</a:t>
            </a:r>
            <a:r>
              <a:rPr lang="en-US">
                <a:solidFill>
                  <a:srgbClr val="002060"/>
                </a:solidFill>
              </a:rPr>
              <a:t> </a:t>
            </a:r>
            <a:r>
              <a:rPr lang="en-US" err="1">
                <a:solidFill>
                  <a:srgbClr val="002060"/>
                </a:solidFill>
              </a:rPr>
              <a:t>hỏi</a:t>
            </a:r>
            <a:endParaRPr lang="en-US">
              <a:solidFill>
                <a:srgbClr val="002060"/>
              </a:solidFill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3200400" y="3733800"/>
            <a:ext cx="5715000" cy="2677656"/>
          </a:xfrm>
          <a:prstGeom prst="rect">
            <a:avLst/>
          </a:prstGeom>
          <a:noFill/>
          <a:ln>
            <a:solidFill>
              <a:srgbClr val="0070C0"/>
            </a:solidFill>
          </a:ln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Ø"/>
            </a:pPr>
            <a:r>
              <a:rPr lang="en-US" sz="2400" err="1">
                <a:solidFill>
                  <a:srgbClr val="002060"/>
                </a:solidFill>
              </a:rPr>
              <a:t>Làm</a:t>
            </a:r>
            <a:r>
              <a:rPr lang="en-US" sz="2400">
                <a:solidFill>
                  <a:srgbClr val="002060"/>
                </a:solidFill>
              </a:rPr>
              <a:t> </a:t>
            </a:r>
            <a:r>
              <a:rPr lang="en-US" sz="2400" err="1">
                <a:solidFill>
                  <a:srgbClr val="002060"/>
                </a:solidFill>
              </a:rPr>
              <a:t>từ</a:t>
            </a:r>
            <a:r>
              <a:rPr lang="en-US" sz="2400">
                <a:solidFill>
                  <a:srgbClr val="002060"/>
                </a:solidFill>
              </a:rPr>
              <a:t> </a:t>
            </a:r>
            <a:r>
              <a:rPr lang="en-US" sz="2400" err="1">
                <a:solidFill>
                  <a:srgbClr val="002060"/>
                </a:solidFill>
              </a:rPr>
              <a:t>việc</a:t>
            </a:r>
            <a:r>
              <a:rPr lang="en-US" sz="2400">
                <a:solidFill>
                  <a:srgbClr val="002060"/>
                </a:solidFill>
              </a:rPr>
              <a:t> </a:t>
            </a:r>
            <a:r>
              <a:rPr lang="en-US" sz="2400" err="1">
                <a:solidFill>
                  <a:srgbClr val="002060"/>
                </a:solidFill>
              </a:rPr>
              <a:t>nhỏ</a:t>
            </a:r>
            <a:r>
              <a:rPr lang="en-US" sz="2400">
                <a:solidFill>
                  <a:srgbClr val="002060"/>
                </a:solidFill>
              </a:rPr>
              <a:t> </a:t>
            </a:r>
            <a:r>
              <a:rPr lang="en-US" sz="2400" err="1">
                <a:solidFill>
                  <a:srgbClr val="002060"/>
                </a:solidFill>
              </a:rPr>
              <a:t>nhất</a:t>
            </a:r>
            <a:r>
              <a:rPr lang="en-US" sz="2400">
                <a:solidFill>
                  <a:srgbClr val="002060"/>
                </a:solidFill>
              </a:rPr>
              <a:t>. </a:t>
            </a:r>
            <a:r>
              <a:rPr lang="en-US" sz="2400" err="1">
                <a:solidFill>
                  <a:srgbClr val="002060"/>
                </a:solidFill>
              </a:rPr>
              <a:t>Chủ</a:t>
            </a:r>
            <a:r>
              <a:rPr lang="en-US" sz="2400">
                <a:solidFill>
                  <a:srgbClr val="002060"/>
                </a:solidFill>
              </a:rPr>
              <a:t> </a:t>
            </a:r>
            <a:r>
              <a:rPr lang="en-US" sz="2400" err="1">
                <a:solidFill>
                  <a:srgbClr val="002060"/>
                </a:solidFill>
              </a:rPr>
              <a:t>động</a:t>
            </a:r>
            <a:r>
              <a:rPr lang="en-US" sz="2400">
                <a:solidFill>
                  <a:srgbClr val="002060"/>
                </a:solidFill>
              </a:rPr>
              <a:t> </a:t>
            </a:r>
            <a:r>
              <a:rPr lang="en-US" sz="2400" err="1">
                <a:solidFill>
                  <a:srgbClr val="002060"/>
                </a:solidFill>
              </a:rPr>
              <a:t>thực</a:t>
            </a:r>
            <a:r>
              <a:rPr lang="en-US" sz="2400">
                <a:solidFill>
                  <a:srgbClr val="002060"/>
                </a:solidFill>
              </a:rPr>
              <a:t> </a:t>
            </a:r>
            <a:r>
              <a:rPr lang="en-US" sz="2400" err="1">
                <a:solidFill>
                  <a:srgbClr val="002060"/>
                </a:solidFill>
              </a:rPr>
              <a:t>hiện</a:t>
            </a:r>
            <a:r>
              <a:rPr lang="en-US" sz="2400">
                <a:solidFill>
                  <a:srgbClr val="002060"/>
                </a:solidFill>
              </a:rPr>
              <a:t> (</a:t>
            </a:r>
            <a:r>
              <a:rPr lang="en-US" sz="2400" err="1">
                <a:solidFill>
                  <a:srgbClr val="002060"/>
                </a:solidFill>
              </a:rPr>
              <a:t>chìa</a:t>
            </a:r>
            <a:r>
              <a:rPr lang="en-US" sz="2400">
                <a:solidFill>
                  <a:srgbClr val="002060"/>
                </a:solidFill>
              </a:rPr>
              <a:t> </a:t>
            </a:r>
            <a:r>
              <a:rPr lang="en-US" sz="2400" err="1">
                <a:solidFill>
                  <a:srgbClr val="002060"/>
                </a:solidFill>
              </a:rPr>
              <a:t>tay</a:t>
            </a:r>
            <a:r>
              <a:rPr lang="en-US" sz="2400">
                <a:solidFill>
                  <a:srgbClr val="002060"/>
                </a:solidFill>
              </a:rPr>
              <a:t> </a:t>
            </a:r>
            <a:r>
              <a:rPr lang="en-US" sz="2400" err="1">
                <a:solidFill>
                  <a:srgbClr val="002060"/>
                </a:solidFill>
              </a:rPr>
              <a:t>xin</a:t>
            </a:r>
            <a:r>
              <a:rPr lang="en-US" sz="2400">
                <a:solidFill>
                  <a:srgbClr val="002060"/>
                </a:solidFill>
              </a:rPr>
              <a:t> </a:t>
            </a:r>
            <a:r>
              <a:rPr lang="en-US" sz="2400" err="1">
                <a:solidFill>
                  <a:srgbClr val="002060"/>
                </a:solidFill>
              </a:rPr>
              <a:t>việc</a:t>
            </a:r>
            <a:r>
              <a:rPr lang="en-US" sz="2400">
                <a:solidFill>
                  <a:srgbClr val="002060"/>
                </a:solidFill>
              </a:rPr>
              <a:t>)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en-US" sz="2400" err="1">
                <a:solidFill>
                  <a:srgbClr val="002060"/>
                </a:solidFill>
              </a:rPr>
              <a:t>Xây</a:t>
            </a:r>
            <a:r>
              <a:rPr lang="en-US" sz="2400">
                <a:solidFill>
                  <a:srgbClr val="002060"/>
                </a:solidFill>
              </a:rPr>
              <a:t> </a:t>
            </a:r>
            <a:r>
              <a:rPr lang="en-US" sz="2400" err="1">
                <a:solidFill>
                  <a:srgbClr val="002060"/>
                </a:solidFill>
              </a:rPr>
              <a:t>dựng</a:t>
            </a:r>
            <a:r>
              <a:rPr lang="en-US" sz="2400">
                <a:solidFill>
                  <a:srgbClr val="002060"/>
                </a:solidFill>
              </a:rPr>
              <a:t> </a:t>
            </a:r>
            <a:r>
              <a:rPr lang="en-US" sz="2400" err="1">
                <a:solidFill>
                  <a:srgbClr val="002060"/>
                </a:solidFill>
              </a:rPr>
              <a:t>hình</a:t>
            </a:r>
            <a:r>
              <a:rPr lang="en-US" sz="2400">
                <a:solidFill>
                  <a:srgbClr val="002060"/>
                </a:solidFill>
              </a:rPr>
              <a:t> </a:t>
            </a:r>
            <a:r>
              <a:rPr lang="en-US" sz="2400" err="1">
                <a:solidFill>
                  <a:srgbClr val="002060"/>
                </a:solidFill>
              </a:rPr>
              <a:t>ảnh</a:t>
            </a:r>
            <a:r>
              <a:rPr lang="en-US" sz="2400">
                <a:solidFill>
                  <a:srgbClr val="002060"/>
                </a:solidFill>
              </a:rPr>
              <a:t> </a:t>
            </a:r>
            <a:r>
              <a:rPr lang="en-US" sz="2400" err="1">
                <a:solidFill>
                  <a:srgbClr val="002060"/>
                </a:solidFill>
              </a:rPr>
              <a:t>cá</a:t>
            </a:r>
            <a:r>
              <a:rPr lang="en-US" sz="2400">
                <a:solidFill>
                  <a:srgbClr val="002060"/>
                </a:solidFill>
              </a:rPr>
              <a:t> </a:t>
            </a:r>
            <a:r>
              <a:rPr lang="en-US" sz="2400" err="1">
                <a:solidFill>
                  <a:srgbClr val="002060"/>
                </a:solidFill>
              </a:rPr>
              <a:t>nhân</a:t>
            </a:r>
            <a:r>
              <a:rPr lang="en-US" sz="2400">
                <a:solidFill>
                  <a:srgbClr val="002060"/>
                </a:solidFill>
              </a:rPr>
              <a:t> </a:t>
            </a:r>
            <a:r>
              <a:rPr lang="en-US" sz="2400" err="1">
                <a:solidFill>
                  <a:srgbClr val="002060"/>
                </a:solidFill>
              </a:rPr>
              <a:t>thông</a:t>
            </a:r>
            <a:r>
              <a:rPr lang="en-US" sz="2400">
                <a:solidFill>
                  <a:srgbClr val="002060"/>
                </a:solidFill>
              </a:rPr>
              <a:t> qua </a:t>
            </a:r>
            <a:r>
              <a:rPr lang="en-US" sz="2400" err="1">
                <a:solidFill>
                  <a:srgbClr val="002060"/>
                </a:solidFill>
              </a:rPr>
              <a:t>việc</a:t>
            </a:r>
            <a:r>
              <a:rPr lang="en-US" sz="2400">
                <a:solidFill>
                  <a:srgbClr val="002060"/>
                </a:solidFill>
              </a:rPr>
              <a:t> </a:t>
            </a:r>
            <a:r>
              <a:rPr lang="en-US" sz="2400" err="1">
                <a:solidFill>
                  <a:srgbClr val="002060"/>
                </a:solidFill>
              </a:rPr>
              <a:t>chăm</a:t>
            </a:r>
            <a:r>
              <a:rPr lang="en-US" sz="2400">
                <a:solidFill>
                  <a:srgbClr val="002060"/>
                </a:solidFill>
              </a:rPr>
              <a:t> </a:t>
            </a:r>
            <a:r>
              <a:rPr lang="en-US" sz="2400" err="1">
                <a:solidFill>
                  <a:srgbClr val="002060"/>
                </a:solidFill>
              </a:rPr>
              <a:t>chỉ</a:t>
            </a:r>
            <a:r>
              <a:rPr lang="en-US" sz="2400">
                <a:solidFill>
                  <a:srgbClr val="002060"/>
                </a:solidFill>
              </a:rPr>
              <a:t>, </a:t>
            </a:r>
            <a:r>
              <a:rPr lang="en-US" sz="2400" err="1">
                <a:solidFill>
                  <a:srgbClr val="002060"/>
                </a:solidFill>
              </a:rPr>
              <a:t>cẩn</a:t>
            </a:r>
            <a:r>
              <a:rPr lang="en-US" sz="2400">
                <a:solidFill>
                  <a:srgbClr val="002060"/>
                </a:solidFill>
              </a:rPr>
              <a:t> </a:t>
            </a:r>
            <a:r>
              <a:rPr lang="en-US" sz="2400" err="1">
                <a:solidFill>
                  <a:srgbClr val="002060"/>
                </a:solidFill>
              </a:rPr>
              <a:t>thận</a:t>
            </a:r>
            <a:r>
              <a:rPr lang="en-US" sz="2400">
                <a:solidFill>
                  <a:srgbClr val="002060"/>
                </a:solidFill>
              </a:rPr>
              <a:t> </a:t>
            </a:r>
            <a:r>
              <a:rPr lang="en-US" sz="2400" err="1">
                <a:solidFill>
                  <a:srgbClr val="002060"/>
                </a:solidFill>
              </a:rPr>
              <a:t>và</a:t>
            </a:r>
            <a:r>
              <a:rPr lang="en-US" sz="2400">
                <a:solidFill>
                  <a:srgbClr val="002060"/>
                </a:solidFill>
              </a:rPr>
              <a:t> </a:t>
            </a:r>
            <a:r>
              <a:rPr lang="en-US" sz="2400" err="1">
                <a:solidFill>
                  <a:srgbClr val="002060"/>
                </a:solidFill>
              </a:rPr>
              <a:t>lễ</a:t>
            </a:r>
            <a:r>
              <a:rPr lang="en-US" sz="2400">
                <a:solidFill>
                  <a:srgbClr val="002060"/>
                </a:solidFill>
              </a:rPr>
              <a:t> </a:t>
            </a:r>
            <a:r>
              <a:rPr lang="en-US" sz="2400" err="1">
                <a:solidFill>
                  <a:srgbClr val="002060"/>
                </a:solidFill>
              </a:rPr>
              <a:t>phép</a:t>
            </a:r>
            <a:endParaRPr lang="en-US" sz="2400">
              <a:solidFill>
                <a:srgbClr val="002060"/>
              </a:solidFill>
            </a:endParaRP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en-US" sz="2400" err="1">
                <a:solidFill>
                  <a:srgbClr val="002060"/>
                </a:solidFill>
              </a:rPr>
              <a:t>Tạo</a:t>
            </a:r>
            <a:r>
              <a:rPr lang="en-US" sz="2400">
                <a:solidFill>
                  <a:srgbClr val="002060"/>
                </a:solidFill>
              </a:rPr>
              <a:t> </a:t>
            </a:r>
            <a:r>
              <a:rPr lang="en-US" sz="2400" err="1">
                <a:solidFill>
                  <a:srgbClr val="002060"/>
                </a:solidFill>
              </a:rPr>
              <a:t>dựng</a:t>
            </a:r>
            <a:r>
              <a:rPr lang="en-US" sz="2400">
                <a:solidFill>
                  <a:srgbClr val="002060"/>
                </a:solidFill>
              </a:rPr>
              <a:t> </a:t>
            </a:r>
            <a:r>
              <a:rPr lang="en-US" sz="2400" err="1">
                <a:solidFill>
                  <a:srgbClr val="002060"/>
                </a:solidFill>
              </a:rPr>
              <a:t>mối</a:t>
            </a:r>
            <a:r>
              <a:rPr lang="en-US" sz="2400">
                <a:solidFill>
                  <a:srgbClr val="002060"/>
                </a:solidFill>
              </a:rPr>
              <a:t> </a:t>
            </a:r>
            <a:r>
              <a:rPr lang="en-US" sz="2400" err="1">
                <a:solidFill>
                  <a:srgbClr val="002060"/>
                </a:solidFill>
              </a:rPr>
              <a:t>quan</a:t>
            </a:r>
            <a:r>
              <a:rPr lang="en-US" sz="2400">
                <a:solidFill>
                  <a:srgbClr val="002060"/>
                </a:solidFill>
              </a:rPr>
              <a:t> </a:t>
            </a:r>
            <a:r>
              <a:rPr lang="en-US" sz="2400" err="1">
                <a:solidFill>
                  <a:srgbClr val="002060"/>
                </a:solidFill>
              </a:rPr>
              <a:t>hệ</a:t>
            </a:r>
            <a:r>
              <a:rPr lang="en-US" sz="2400">
                <a:solidFill>
                  <a:srgbClr val="002060"/>
                </a:solidFill>
              </a:rPr>
              <a:t> </a:t>
            </a:r>
            <a:r>
              <a:rPr lang="en-US" sz="2400" err="1">
                <a:solidFill>
                  <a:srgbClr val="002060"/>
                </a:solidFill>
              </a:rPr>
              <a:t>thân</a:t>
            </a:r>
            <a:r>
              <a:rPr lang="en-US" sz="2400">
                <a:solidFill>
                  <a:srgbClr val="002060"/>
                </a:solidFill>
              </a:rPr>
              <a:t> </a:t>
            </a:r>
            <a:r>
              <a:rPr lang="en-US" sz="2400" err="1">
                <a:solidFill>
                  <a:srgbClr val="002060"/>
                </a:solidFill>
              </a:rPr>
              <a:t>thiết</a:t>
            </a:r>
            <a:r>
              <a:rPr lang="en-US" sz="2400">
                <a:solidFill>
                  <a:srgbClr val="002060"/>
                </a:solidFill>
              </a:rPr>
              <a:t> </a:t>
            </a:r>
            <a:r>
              <a:rPr lang="en-US" sz="2400" err="1">
                <a:solidFill>
                  <a:srgbClr val="002060"/>
                </a:solidFill>
              </a:rPr>
              <a:t>trong</a:t>
            </a:r>
            <a:r>
              <a:rPr lang="en-US" sz="2400">
                <a:solidFill>
                  <a:srgbClr val="002060"/>
                </a:solidFill>
              </a:rPr>
              <a:t> </a:t>
            </a:r>
            <a:r>
              <a:rPr lang="en-US" sz="2400" err="1">
                <a:solidFill>
                  <a:srgbClr val="002060"/>
                </a:solidFill>
              </a:rPr>
              <a:t>việc</a:t>
            </a:r>
            <a:r>
              <a:rPr lang="en-US" sz="2400">
                <a:solidFill>
                  <a:srgbClr val="002060"/>
                </a:solidFill>
              </a:rPr>
              <a:t> </a:t>
            </a:r>
            <a:r>
              <a:rPr lang="en-US" sz="2400" err="1">
                <a:solidFill>
                  <a:srgbClr val="002060"/>
                </a:solidFill>
              </a:rPr>
              <a:t>làm</a:t>
            </a:r>
            <a:r>
              <a:rPr lang="en-US" sz="2400">
                <a:solidFill>
                  <a:srgbClr val="002060"/>
                </a:solidFill>
              </a:rPr>
              <a:t> </a:t>
            </a:r>
            <a:r>
              <a:rPr lang="en-US" sz="2400" err="1">
                <a:solidFill>
                  <a:srgbClr val="002060"/>
                </a:solidFill>
              </a:rPr>
              <a:t>quen</a:t>
            </a:r>
            <a:r>
              <a:rPr lang="en-US" sz="2400">
                <a:solidFill>
                  <a:srgbClr val="002060"/>
                </a:solidFill>
              </a:rPr>
              <a:t>, </a:t>
            </a:r>
            <a:r>
              <a:rPr lang="en-US" sz="2400" err="1">
                <a:solidFill>
                  <a:srgbClr val="002060"/>
                </a:solidFill>
              </a:rPr>
              <a:t>trợ</a:t>
            </a:r>
            <a:r>
              <a:rPr lang="en-US" sz="2400">
                <a:solidFill>
                  <a:srgbClr val="002060"/>
                </a:solidFill>
              </a:rPr>
              <a:t> </a:t>
            </a:r>
            <a:r>
              <a:rPr lang="en-US" sz="2400" err="1">
                <a:solidFill>
                  <a:srgbClr val="002060"/>
                </a:solidFill>
              </a:rPr>
              <a:t>giúp</a:t>
            </a:r>
            <a:r>
              <a:rPr lang="en-US" sz="2400">
                <a:solidFill>
                  <a:srgbClr val="002060"/>
                </a:solidFill>
              </a:rPr>
              <a:t> </a:t>
            </a:r>
            <a:r>
              <a:rPr lang="en-US" sz="2400" err="1">
                <a:solidFill>
                  <a:srgbClr val="002060"/>
                </a:solidFill>
              </a:rPr>
              <a:t>người</a:t>
            </a:r>
            <a:r>
              <a:rPr lang="en-US" sz="2400">
                <a:solidFill>
                  <a:srgbClr val="002060"/>
                </a:solidFill>
              </a:rPr>
              <a:t> </a:t>
            </a:r>
            <a:r>
              <a:rPr lang="en-US" sz="2400" err="1">
                <a:solidFill>
                  <a:srgbClr val="002060"/>
                </a:solidFill>
              </a:rPr>
              <a:t>khác</a:t>
            </a:r>
            <a:r>
              <a:rPr lang="en-US" sz="2400">
                <a:solidFill>
                  <a:srgbClr val="002060"/>
                </a:solidFill>
              </a:rPr>
              <a:t>.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endParaRPr lang="en-US" sz="240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059939380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0600" y="410308"/>
            <a:ext cx="1188085" cy="814978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2057400" y="540798"/>
            <a:ext cx="6781800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000">
                <a:solidFill>
                  <a:srgbClr val="002060"/>
                </a:solidFill>
                <a:latin typeface="Segoe UI Semibold" panose="020B0702040204020203" pitchFamily="34" charset="0"/>
                <a:cs typeface="Segoe UI Semibold" panose="020B0702040204020203" pitchFamily="34" charset="0"/>
              </a:rPr>
              <a:t>TRONG THỜI GIAN CHỜ  BẰNG TN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00001" y="4221342"/>
            <a:ext cx="3048688" cy="2637830"/>
          </a:xfrm>
          <a:prstGeom prst="flowChartAlternateProcess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 cstate="print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8485" y="1506415"/>
            <a:ext cx="1600200" cy="16002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7" name="TextBox 6"/>
          <p:cNvSpPr txBox="1"/>
          <p:nvPr/>
        </p:nvSpPr>
        <p:spPr>
          <a:xfrm>
            <a:off x="262060" y="3112147"/>
            <a:ext cx="20239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err="1">
                <a:solidFill>
                  <a:srgbClr val="002060"/>
                </a:solidFill>
              </a:rPr>
              <a:t>Thiết</a:t>
            </a:r>
            <a:r>
              <a:rPr lang="en-US">
                <a:solidFill>
                  <a:srgbClr val="002060"/>
                </a:solidFill>
              </a:rPr>
              <a:t> </a:t>
            </a:r>
            <a:r>
              <a:rPr lang="en-US" err="1">
                <a:solidFill>
                  <a:srgbClr val="002060"/>
                </a:solidFill>
              </a:rPr>
              <a:t>lập</a:t>
            </a:r>
            <a:r>
              <a:rPr lang="en-US">
                <a:solidFill>
                  <a:srgbClr val="002060"/>
                </a:solidFill>
              </a:rPr>
              <a:t> </a:t>
            </a:r>
            <a:r>
              <a:rPr lang="en-US" err="1">
                <a:solidFill>
                  <a:srgbClr val="002060"/>
                </a:solidFill>
              </a:rPr>
              <a:t>bản</a:t>
            </a:r>
            <a:r>
              <a:rPr lang="en-US">
                <a:solidFill>
                  <a:srgbClr val="002060"/>
                </a:solidFill>
              </a:rPr>
              <a:t> CV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19800" y="1454628"/>
            <a:ext cx="2705100" cy="1501331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99930" y="1598675"/>
            <a:ext cx="2390682" cy="121940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7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6584" y="5486477"/>
            <a:ext cx="4200525" cy="1085850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2828065" y="3033423"/>
            <a:ext cx="198904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err="1">
                <a:solidFill>
                  <a:srgbClr val="002060"/>
                </a:solidFill>
              </a:rPr>
              <a:t>Tranh</a:t>
            </a:r>
            <a:r>
              <a:rPr lang="en-US">
                <a:solidFill>
                  <a:srgbClr val="002060"/>
                </a:solidFill>
              </a:rPr>
              <a:t> </a:t>
            </a:r>
            <a:r>
              <a:rPr lang="en-US" err="1">
                <a:solidFill>
                  <a:srgbClr val="002060"/>
                </a:solidFill>
              </a:rPr>
              <a:t>thủ</a:t>
            </a:r>
            <a:r>
              <a:rPr lang="en-US">
                <a:solidFill>
                  <a:srgbClr val="002060"/>
                </a:solidFill>
              </a:rPr>
              <a:t> </a:t>
            </a:r>
            <a:r>
              <a:rPr lang="en-US" err="1">
                <a:solidFill>
                  <a:srgbClr val="002060"/>
                </a:solidFill>
              </a:rPr>
              <a:t>ôn</a:t>
            </a:r>
            <a:r>
              <a:rPr lang="en-US">
                <a:solidFill>
                  <a:srgbClr val="002060"/>
                </a:solidFill>
              </a:rPr>
              <a:t> </a:t>
            </a:r>
            <a:r>
              <a:rPr lang="en-US" err="1">
                <a:solidFill>
                  <a:srgbClr val="002060"/>
                </a:solidFill>
              </a:rPr>
              <a:t>lại</a:t>
            </a:r>
            <a:r>
              <a:rPr lang="en-US">
                <a:solidFill>
                  <a:srgbClr val="002060"/>
                </a:solidFill>
              </a:rPr>
              <a:t> </a:t>
            </a:r>
            <a:r>
              <a:rPr lang="en-US" err="1">
                <a:solidFill>
                  <a:srgbClr val="002060"/>
                </a:solidFill>
              </a:rPr>
              <a:t>ngoại</a:t>
            </a:r>
            <a:r>
              <a:rPr lang="en-US">
                <a:solidFill>
                  <a:srgbClr val="002060"/>
                </a:solidFill>
              </a:rPr>
              <a:t> </a:t>
            </a:r>
            <a:r>
              <a:rPr lang="en-US" err="1">
                <a:solidFill>
                  <a:srgbClr val="002060"/>
                </a:solidFill>
              </a:rPr>
              <a:t>ngữ</a:t>
            </a:r>
            <a:endParaRPr lang="en-US">
              <a:solidFill>
                <a:srgbClr val="002060"/>
              </a:solidFill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6500518" y="3033423"/>
            <a:ext cx="208656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err="1">
                <a:solidFill>
                  <a:srgbClr val="002060"/>
                </a:solidFill>
              </a:rPr>
              <a:t>Tranh</a:t>
            </a:r>
            <a:r>
              <a:rPr lang="en-US">
                <a:solidFill>
                  <a:srgbClr val="002060"/>
                </a:solidFill>
              </a:rPr>
              <a:t> </a:t>
            </a:r>
            <a:r>
              <a:rPr lang="en-US" err="1">
                <a:solidFill>
                  <a:srgbClr val="002060"/>
                </a:solidFill>
              </a:rPr>
              <a:t>thủ</a:t>
            </a:r>
            <a:r>
              <a:rPr lang="en-US">
                <a:solidFill>
                  <a:srgbClr val="002060"/>
                </a:solidFill>
              </a:rPr>
              <a:t> </a:t>
            </a:r>
            <a:r>
              <a:rPr lang="en-US" err="1">
                <a:solidFill>
                  <a:srgbClr val="002060"/>
                </a:solidFill>
              </a:rPr>
              <a:t>làm</a:t>
            </a:r>
            <a:r>
              <a:rPr lang="en-US">
                <a:solidFill>
                  <a:srgbClr val="002060"/>
                </a:solidFill>
              </a:rPr>
              <a:t> </a:t>
            </a:r>
            <a:r>
              <a:rPr lang="en-US" err="1">
                <a:solidFill>
                  <a:srgbClr val="002060"/>
                </a:solidFill>
              </a:rPr>
              <a:t>việc</a:t>
            </a:r>
            <a:r>
              <a:rPr lang="en-US">
                <a:solidFill>
                  <a:srgbClr val="002060"/>
                </a:solidFill>
              </a:rPr>
              <a:t> Part time 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281331" y="4488124"/>
            <a:ext cx="377190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err="1">
                <a:solidFill>
                  <a:srgbClr val="002060"/>
                </a:solidFill>
              </a:rPr>
              <a:t>Tìm</a:t>
            </a:r>
            <a:r>
              <a:rPr lang="en-US">
                <a:solidFill>
                  <a:srgbClr val="002060"/>
                </a:solidFill>
              </a:rPr>
              <a:t> </a:t>
            </a:r>
            <a:r>
              <a:rPr lang="en-US" err="1">
                <a:solidFill>
                  <a:srgbClr val="002060"/>
                </a:solidFill>
              </a:rPr>
              <a:t>hiểu</a:t>
            </a:r>
            <a:r>
              <a:rPr lang="en-US">
                <a:solidFill>
                  <a:srgbClr val="002060"/>
                </a:solidFill>
              </a:rPr>
              <a:t> </a:t>
            </a:r>
            <a:r>
              <a:rPr lang="en-US" err="1">
                <a:solidFill>
                  <a:srgbClr val="002060"/>
                </a:solidFill>
              </a:rPr>
              <a:t>các</a:t>
            </a:r>
            <a:r>
              <a:rPr lang="en-US">
                <a:solidFill>
                  <a:srgbClr val="002060"/>
                </a:solidFill>
              </a:rPr>
              <a:t> </a:t>
            </a:r>
            <a:r>
              <a:rPr lang="en-US" err="1">
                <a:solidFill>
                  <a:srgbClr val="002060"/>
                </a:solidFill>
              </a:rPr>
              <a:t>Công</a:t>
            </a:r>
            <a:r>
              <a:rPr lang="en-US">
                <a:solidFill>
                  <a:srgbClr val="002060"/>
                </a:solidFill>
              </a:rPr>
              <a:t> </a:t>
            </a:r>
            <a:r>
              <a:rPr lang="en-US" err="1">
                <a:solidFill>
                  <a:srgbClr val="002060"/>
                </a:solidFill>
              </a:rPr>
              <a:t>ty</a:t>
            </a:r>
            <a:r>
              <a:rPr lang="en-US">
                <a:solidFill>
                  <a:srgbClr val="002060"/>
                </a:solidFill>
              </a:rPr>
              <a:t> </a:t>
            </a:r>
            <a:r>
              <a:rPr lang="en-US" err="1">
                <a:solidFill>
                  <a:srgbClr val="002060"/>
                </a:solidFill>
              </a:rPr>
              <a:t>bạn</a:t>
            </a:r>
            <a:r>
              <a:rPr lang="en-US">
                <a:solidFill>
                  <a:srgbClr val="002060"/>
                </a:solidFill>
              </a:rPr>
              <a:t> </a:t>
            </a:r>
            <a:r>
              <a:rPr lang="en-US" err="1">
                <a:solidFill>
                  <a:srgbClr val="002060"/>
                </a:solidFill>
              </a:rPr>
              <a:t>muốn</a:t>
            </a:r>
            <a:r>
              <a:rPr lang="en-US">
                <a:solidFill>
                  <a:srgbClr val="002060"/>
                </a:solidFill>
              </a:rPr>
              <a:t> </a:t>
            </a:r>
            <a:r>
              <a:rPr lang="en-US" err="1">
                <a:solidFill>
                  <a:srgbClr val="002060"/>
                </a:solidFill>
              </a:rPr>
              <a:t>ứng</a:t>
            </a:r>
            <a:r>
              <a:rPr lang="en-US">
                <a:solidFill>
                  <a:srgbClr val="002060"/>
                </a:solidFill>
              </a:rPr>
              <a:t> </a:t>
            </a:r>
            <a:r>
              <a:rPr lang="en-US" err="1">
                <a:solidFill>
                  <a:srgbClr val="002060"/>
                </a:solidFill>
              </a:rPr>
              <a:t>tuyển</a:t>
            </a:r>
            <a:r>
              <a:rPr lang="en-US">
                <a:solidFill>
                  <a:srgbClr val="002060"/>
                </a:solidFill>
              </a:rPr>
              <a:t>.</a:t>
            </a:r>
          </a:p>
        </p:txBody>
      </p:sp>
      <p:pic>
        <p:nvPicPr>
          <p:cNvPr id="14" name="Picture 13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2059" y="4110500"/>
            <a:ext cx="914400" cy="918482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4158442773"/>
      </p:ext>
    </p:extLst>
  </p:cSld>
  <p:clrMapOvr>
    <a:masterClrMapping/>
  </p:clrMapOvr>
  <p:transition>
    <p:fade/>
  </p:transition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381000"/>
            <a:ext cx="7772400" cy="1500187"/>
          </a:xfrm>
        </p:spPr>
        <p:txBody>
          <a:bodyPr/>
          <a:lstStyle/>
          <a:p>
            <a:pPr algn="ctr"/>
            <a:r>
              <a:rPr lang="en-US" sz="3000" b="1"/>
              <a:t>NHÀ TUYỂN DỤNG ĐÁNH GIÁ ỨNG VIÊN </a:t>
            </a:r>
            <a:br>
              <a:rPr lang="en-US" sz="3000" b="1"/>
            </a:br>
            <a:r>
              <a:rPr lang="en-US" sz="3000" b="1"/>
              <a:t>THÔNG QUA MÔ HÌNH ASK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8290" y="116781"/>
            <a:ext cx="1188085" cy="814978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79594" y="2286000"/>
            <a:ext cx="5988005" cy="2590800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3433472872"/>
      </p:ext>
    </p:extLst>
  </p:cSld>
  <p:clrMapOvr>
    <a:masterClrMapping/>
  </p:clrMapOvr>
  <p:transition>
    <p:fade/>
  </p:transition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05200" y="912868"/>
            <a:ext cx="2619375" cy="1743075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600" y="141930"/>
            <a:ext cx="1188085" cy="814978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1295400" y="272420"/>
            <a:ext cx="7391400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000">
                <a:solidFill>
                  <a:srgbClr val="002060"/>
                </a:solidFill>
                <a:latin typeface="Segoe UI Semibold" panose="020B0702040204020203" pitchFamily="34" charset="0"/>
                <a:cs typeface="Segoe UI Semibold" panose="020B0702040204020203" pitchFamily="34" charset="0"/>
              </a:rPr>
              <a:t>ĐỊNH VỊ ASK TRƯỚC KHI RA TRƯỜNG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1371600" y="2655943"/>
            <a:ext cx="7315200" cy="28007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err="1">
                <a:solidFill>
                  <a:srgbClr val="002060"/>
                </a:solidFill>
              </a:rPr>
              <a:t>Thái</a:t>
            </a:r>
            <a:r>
              <a:rPr lang="en-US" sz="3200" b="1">
                <a:solidFill>
                  <a:srgbClr val="002060"/>
                </a:solidFill>
              </a:rPr>
              <a:t> </a:t>
            </a:r>
            <a:r>
              <a:rPr lang="en-US" sz="3200" b="1" err="1">
                <a:solidFill>
                  <a:srgbClr val="002060"/>
                </a:solidFill>
              </a:rPr>
              <a:t>độ</a:t>
            </a:r>
            <a:r>
              <a:rPr lang="en-US" sz="3200" b="1">
                <a:solidFill>
                  <a:srgbClr val="002060"/>
                </a:solidFill>
              </a:rPr>
              <a:t> (Attitude):</a:t>
            </a:r>
          </a:p>
          <a:p>
            <a:endParaRPr lang="en-US" sz="3200">
              <a:solidFill>
                <a:srgbClr val="002060"/>
              </a:solidFill>
            </a:endParaRPr>
          </a:p>
          <a:p>
            <a:pPr marL="457200" indent="-457200">
              <a:buFont typeface="Wingdings" panose="05000000000000000000" pitchFamily="2" charset="2"/>
              <a:buChar char="ü"/>
            </a:pPr>
            <a:r>
              <a:rPr lang="en-US" sz="2800" err="1">
                <a:solidFill>
                  <a:srgbClr val="002060"/>
                </a:solidFill>
              </a:rPr>
              <a:t>Kiên</a:t>
            </a:r>
            <a:r>
              <a:rPr lang="en-US" sz="2800">
                <a:solidFill>
                  <a:srgbClr val="002060"/>
                </a:solidFill>
              </a:rPr>
              <a:t> </a:t>
            </a:r>
            <a:r>
              <a:rPr lang="en-US" sz="2800" err="1">
                <a:solidFill>
                  <a:srgbClr val="002060"/>
                </a:solidFill>
              </a:rPr>
              <a:t>định</a:t>
            </a:r>
            <a:r>
              <a:rPr lang="en-US" sz="2800">
                <a:solidFill>
                  <a:srgbClr val="002060"/>
                </a:solidFill>
              </a:rPr>
              <a:t> </a:t>
            </a:r>
            <a:r>
              <a:rPr lang="en-US" sz="2800" err="1">
                <a:solidFill>
                  <a:srgbClr val="002060"/>
                </a:solidFill>
              </a:rPr>
              <a:t>với</a:t>
            </a:r>
            <a:r>
              <a:rPr lang="en-US" sz="2800">
                <a:solidFill>
                  <a:srgbClr val="002060"/>
                </a:solidFill>
              </a:rPr>
              <a:t> </a:t>
            </a:r>
            <a:r>
              <a:rPr lang="en-US" sz="2800" err="1">
                <a:solidFill>
                  <a:srgbClr val="002060"/>
                </a:solidFill>
              </a:rPr>
              <a:t>mục</a:t>
            </a:r>
            <a:r>
              <a:rPr lang="en-US" sz="2800">
                <a:solidFill>
                  <a:srgbClr val="002060"/>
                </a:solidFill>
              </a:rPr>
              <a:t> </a:t>
            </a:r>
            <a:r>
              <a:rPr lang="en-US" sz="2800" err="1">
                <a:solidFill>
                  <a:srgbClr val="002060"/>
                </a:solidFill>
              </a:rPr>
              <a:t>tiêu</a:t>
            </a:r>
            <a:r>
              <a:rPr lang="en-US" sz="2800">
                <a:solidFill>
                  <a:srgbClr val="002060"/>
                </a:solidFill>
              </a:rPr>
              <a:t> </a:t>
            </a:r>
            <a:r>
              <a:rPr lang="en-US" sz="2800" err="1">
                <a:solidFill>
                  <a:srgbClr val="002060"/>
                </a:solidFill>
              </a:rPr>
              <a:t>đề</a:t>
            </a:r>
            <a:r>
              <a:rPr lang="en-US" sz="2800">
                <a:solidFill>
                  <a:srgbClr val="002060"/>
                </a:solidFill>
              </a:rPr>
              <a:t> </a:t>
            </a:r>
            <a:r>
              <a:rPr lang="en-US" sz="2800" err="1">
                <a:solidFill>
                  <a:srgbClr val="002060"/>
                </a:solidFill>
              </a:rPr>
              <a:t>ra</a:t>
            </a:r>
            <a:endParaRPr lang="en-US" sz="2800">
              <a:solidFill>
                <a:srgbClr val="002060"/>
              </a:solidFill>
            </a:endParaRPr>
          </a:p>
          <a:p>
            <a:pPr marL="457200" indent="-457200">
              <a:buFont typeface="Wingdings" panose="05000000000000000000" pitchFamily="2" charset="2"/>
              <a:buChar char="ü"/>
            </a:pPr>
            <a:r>
              <a:rPr lang="en-US" sz="2800" err="1">
                <a:solidFill>
                  <a:srgbClr val="002060"/>
                </a:solidFill>
              </a:rPr>
              <a:t>Kiên</a:t>
            </a:r>
            <a:r>
              <a:rPr lang="en-US" sz="2800">
                <a:solidFill>
                  <a:srgbClr val="002060"/>
                </a:solidFill>
              </a:rPr>
              <a:t> </a:t>
            </a:r>
            <a:r>
              <a:rPr lang="en-US" sz="2800" err="1">
                <a:solidFill>
                  <a:srgbClr val="002060"/>
                </a:solidFill>
              </a:rPr>
              <a:t>trì</a:t>
            </a:r>
            <a:r>
              <a:rPr lang="en-US" sz="2800">
                <a:solidFill>
                  <a:srgbClr val="002060"/>
                </a:solidFill>
              </a:rPr>
              <a:t> </a:t>
            </a:r>
            <a:r>
              <a:rPr lang="en-US" sz="2800" err="1">
                <a:solidFill>
                  <a:srgbClr val="002060"/>
                </a:solidFill>
              </a:rPr>
              <a:t>thực</a:t>
            </a:r>
            <a:r>
              <a:rPr lang="en-US" sz="2800">
                <a:solidFill>
                  <a:srgbClr val="002060"/>
                </a:solidFill>
              </a:rPr>
              <a:t> </a:t>
            </a:r>
            <a:r>
              <a:rPr lang="en-US" sz="2800" err="1">
                <a:solidFill>
                  <a:srgbClr val="002060"/>
                </a:solidFill>
              </a:rPr>
              <a:t>hiện</a:t>
            </a:r>
            <a:r>
              <a:rPr lang="en-US" sz="2800">
                <a:solidFill>
                  <a:srgbClr val="002060"/>
                </a:solidFill>
              </a:rPr>
              <a:t> </a:t>
            </a:r>
            <a:r>
              <a:rPr lang="en-US" sz="2800" err="1">
                <a:solidFill>
                  <a:srgbClr val="002060"/>
                </a:solidFill>
              </a:rPr>
              <a:t>công</a:t>
            </a:r>
            <a:r>
              <a:rPr lang="en-US" sz="2800">
                <a:solidFill>
                  <a:srgbClr val="002060"/>
                </a:solidFill>
              </a:rPr>
              <a:t> </a:t>
            </a:r>
            <a:r>
              <a:rPr lang="en-US" sz="2800" err="1">
                <a:solidFill>
                  <a:srgbClr val="002060"/>
                </a:solidFill>
              </a:rPr>
              <a:t>việc</a:t>
            </a:r>
            <a:endParaRPr lang="en-US" sz="2800">
              <a:solidFill>
                <a:srgbClr val="002060"/>
              </a:solidFill>
            </a:endParaRPr>
          </a:p>
          <a:p>
            <a:pPr marL="457200" indent="-457200">
              <a:buFont typeface="Wingdings" panose="05000000000000000000" pitchFamily="2" charset="2"/>
              <a:buChar char="ü"/>
            </a:pPr>
            <a:r>
              <a:rPr lang="en-US" sz="2800" err="1">
                <a:solidFill>
                  <a:srgbClr val="002060"/>
                </a:solidFill>
              </a:rPr>
              <a:t>Suy</a:t>
            </a:r>
            <a:r>
              <a:rPr lang="en-US" sz="2800">
                <a:solidFill>
                  <a:srgbClr val="002060"/>
                </a:solidFill>
              </a:rPr>
              <a:t> </a:t>
            </a:r>
            <a:r>
              <a:rPr lang="en-US" sz="2800" err="1">
                <a:solidFill>
                  <a:srgbClr val="002060"/>
                </a:solidFill>
              </a:rPr>
              <a:t>nghĩ</a:t>
            </a:r>
            <a:r>
              <a:rPr lang="en-US" sz="2800">
                <a:solidFill>
                  <a:srgbClr val="002060"/>
                </a:solidFill>
              </a:rPr>
              <a:t> </a:t>
            </a:r>
            <a:r>
              <a:rPr lang="en-US" sz="2800" err="1">
                <a:solidFill>
                  <a:srgbClr val="002060"/>
                </a:solidFill>
              </a:rPr>
              <a:t>tích</a:t>
            </a:r>
            <a:r>
              <a:rPr lang="en-US" sz="2800">
                <a:solidFill>
                  <a:srgbClr val="002060"/>
                </a:solidFill>
              </a:rPr>
              <a:t> </a:t>
            </a:r>
            <a:r>
              <a:rPr lang="en-US" sz="2800" err="1">
                <a:solidFill>
                  <a:srgbClr val="002060"/>
                </a:solidFill>
              </a:rPr>
              <a:t>cực</a:t>
            </a:r>
            <a:endParaRPr lang="en-US" sz="2800">
              <a:solidFill>
                <a:srgbClr val="002060"/>
              </a:solidFill>
            </a:endParaRPr>
          </a:p>
          <a:p>
            <a:pPr marL="457200" indent="-457200">
              <a:buFont typeface="Wingdings" panose="05000000000000000000" pitchFamily="2" charset="2"/>
              <a:buChar char="ü"/>
            </a:pPr>
            <a:r>
              <a:rPr lang="en-US" sz="2800" err="1">
                <a:solidFill>
                  <a:srgbClr val="002060"/>
                </a:solidFill>
              </a:rPr>
              <a:t>Không</a:t>
            </a:r>
            <a:r>
              <a:rPr lang="en-US" sz="2800">
                <a:solidFill>
                  <a:srgbClr val="002060"/>
                </a:solidFill>
              </a:rPr>
              <a:t> </a:t>
            </a:r>
            <a:r>
              <a:rPr lang="en-US" sz="2800" err="1">
                <a:solidFill>
                  <a:srgbClr val="002060"/>
                </a:solidFill>
              </a:rPr>
              <a:t>quá</a:t>
            </a:r>
            <a:r>
              <a:rPr lang="en-US" sz="2800">
                <a:solidFill>
                  <a:srgbClr val="002060"/>
                </a:solidFill>
              </a:rPr>
              <a:t> </a:t>
            </a:r>
            <a:r>
              <a:rPr lang="en-US" sz="2800" err="1">
                <a:solidFill>
                  <a:srgbClr val="002060"/>
                </a:solidFill>
              </a:rPr>
              <a:t>đề</a:t>
            </a:r>
            <a:r>
              <a:rPr lang="en-US" sz="2800">
                <a:solidFill>
                  <a:srgbClr val="002060"/>
                </a:solidFill>
              </a:rPr>
              <a:t> </a:t>
            </a:r>
            <a:r>
              <a:rPr lang="en-US" sz="2800" err="1">
                <a:solidFill>
                  <a:srgbClr val="002060"/>
                </a:solidFill>
              </a:rPr>
              <a:t>cao</a:t>
            </a:r>
            <a:r>
              <a:rPr lang="en-US" sz="2800">
                <a:solidFill>
                  <a:srgbClr val="002060"/>
                </a:solidFill>
              </a:rPr>
              <a:t> </a:t>
            </a:r>
            <a:r>
              <a:rPr lang="en-US" sz="2800" err="1">
                <a:solidFill>
                  <a:srgbClr val="002060"/>
                </a:solidFill>
              </a:rPr>
              <a:t>cái</a:t>
            </a:r>
            <a:r>
              <a:rPr lang="en-US" sz="2800">
                <a:solidFill>
                  <a:srgbClr val="002060"/>
                </a:solidFill>
              </a:rPr>
              <a:t> </a:t>
            </a:r>
            <a:r>
              <a:rPr lang="en-US" sz="2800" err="1">
                <a:solidFill>
                  <a:srgbClr val="002060"/>
                </a:solidFill>
              </a:rPr>
              <a:t>tôi</a:t>
            </a:r>
            <a:r>
              <a:rPr lang="en-US" sz="2800">
                <a:solidFill>
                  <a:srgbClr val="002060"/>
                </a:solidFill>
              </a:rPr>
              <a:t> </a:t>
            </a:r>
            <a:r>
              <a:rPr lang="en-US" sz="2800" err="1">
                <a:solidFill>
                  <a:srgbClr val="002060"/>
                </a:solidFill>
              </a:rPr>
              <a:t>bản</a:t>
            </a:r>
            <a:r>
              <a:rPr lang="en-US" sz="2800">
                <a:solidFill>
                  <a:srgbClr val="002060"/>
                </a:solidFill>
              </a:rPr>
              <a:t> </a:t>
            </a:r>
            <a:r>
              <a:rPr lang="en-US" sz="2800" err="1">
                <a:solidFill>
                  <a:srgbClr val="002060"/>
                </a:solidFill>
              </a:rPr>
              <a:t>thân</a:t>
            </a:r>
            <a:endParaRPr lang="en-US" sz="280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390541002"/>
      </p:ext>
    </p:extLst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05200" y="912868"/>
            <a:ext cx="2619375" cy="1743075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600" y="141930"/>
            <a:ext cx="1188085" cy="814978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1295400" y="272420"/>
            <a:ext cx="7391400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000">
                <a:solidFill>
                  <a:srgbClr val="002060"/>
                </a:solidFill>
                <a:latin typeface="Segoe UI Semibold" panose="020B0702040204020203" pitchFamily="34" charset="0"/>
                <a:cs typeface="Segoe UI Semibold" panose="020B0702040204020203" pitchFamily="34" charset="0"/>
              </a:rPr>
              <a:t>ĐỊNH VỊ ASK TRƯỚC KHI RA TRƯỜNG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1157287" y="2655943"/>
            <a:ext cx="7315200" cy="32316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err="1">
                <a:solidFill>
                  <a:srgbClr val="002060"/>
                </a:solidFill>
              </a:rPr>
              <a:t>Kỹ</a:t>
            </a:r>
            <a:r>
              <a:rPr lang="en-US" sz="3200" b="1">
                <a:solidFill>
                  <a:srgbClr val="002060"/>
                </a:solidFill>
              </a:rPr>
              <a:t> </a:t>
            </a:r>
            <a:r>
              <a:rPr lang="en-US" sz="3200" b="1" err="1">
                <a:solidFill>
                  <a:srgbClr val="002060"/>
                </a:solidFill>
              </a:rPr>
              <a:t>năng</a:t>
            </a:r>
            <a:r>
              <a:rPr lang="en-US" sz="3200" b="1">
                <a:solidFill>
                  <a:srgbClr val="002060"/>
                </a:solidFill>
              </a:rPr>
              <a:t> (Skills):</a:t>
            </a:r>
          </a:p>
          <a:p>
            <a:endParaRPr lang="en-US" sz="3200">
              <a:solidFill>
                <a:srgbClr val="002060"/>
              </a:solidFill>
            </a:endParaRPr>
          </a:p>
          <a:p>
            <a:pPr marL="457200" indent="-457200">
              <a:buFont typeface="Wingdings" panose="05000000000000000000" pitchFamily="2" charset="2"/>
              <a:buChar char="ü"/>
            </a:pPr>
            <a:r>
              <a:rPr lang="en-US" sz="2800" err="1">
                <a:solidFill>
                  <a:srgbClr val="002060"/>
                </a:solidFill>
              </a:rPr>
              <a:t>Kỹ</a:t>
            </a:r>
            <a:r>
              <a:rPr lang="en-US" sz="2800">
                <a:solidFill>
                  <a:srgbClr val="002060"/>
                </a:solidFill>
              </a:rPr>
              <a:t> </a:t>
            </a:r>
            <a:r>
              <a:rPr lang="en-US" sz="2800" err="1">
                <a:solidFill>
                  <a:srgbClr val="002060"/>
                </a:solidFill>
              </a:rPr>
              <a:t>năng</a:t>
            </a:r>
            <a:r>
              <a:rPr lang="en-US" sz="2800">
                <a:solidFill>
                  <a:srgbClr val="002060"/>
                </a:solidFill>
              </a:rPr>
              <a:t> </a:t>
            </a:r>
            <a:r>
              <a:rPr lang="en-US" sz="2800" err="1">
                <a:solidFill>
                  <a:srgbClr val="002060"/>
                </a:solidFill>
              </a:rPr>
              <a:t>tiếng</a:t>
            </a:r>
            <a:r>
              <a:rPr lang="en-US" sz="2800">
                <a:solidFill>
                  <a:srgbClr val="002060"/>
                </a:solidFill>
              </a:rPr>
              <a:t> Anh/ </a:t>
            </a:r>
            <a:r>
              <a:rPr lang="en-US" sz="2800" err="1">
                <a:solidFill>
                  <a:srgbClr val="002060"/>
                </a:solidFill>
              </a:rPr>
              <a:t>ngoại</a:t>
            </a:r>
            <a:r>
              <a:rPr lang="en-US" sz="2800">
                <a:solidFill>
                  <a:srgbClr val="002060"/>
                </a:solidFill>
              </a:rPr>
              <a:t> </a:t>
            </a:r>
            <a:r>
              <a:rPr lang="en-US" sz="2800" err="1">
                <a:solidFill>
                  <a:srgbClr val="002060"/>
                </a:solidFill>
              </a:rPr>
              <a:t>ngữ</a:t>
            </a:r>
            <a:endParaRPr lang="en-US" sz="2800">
              <a:solidFill>
                <a:srgbClr val="002060"/>
              </a:solidFill>
            </a:endParaRPr>
          </a:p>
          <a:p>
            <a:pPr marL="457200" indent="-457200">
              <a:buFont typeface="Wingdings" panose="05000000000000000000" pitchFamily="2" charset="2"/>
              <a:buChar char="ü"/>
            </a:pPr>
            <a:r>
              <a:rPr lang="en-US" sz="2800" err="1">
                <a:solidFill>
                  <a:srgbClr val="002060"/>
                </a:solidFill>
              </a:rPr>
              <a:t>Kỹ</a:t>
            </a:r>
            <a:r>
              <a:rPr lang="en-US" sz="2800">
                <a:solidFill>
                  <a:srgbClr val="002060"/>
                </a:solidFill>
              </a:rPr>
              <a:t> </a:t>
            </a:r>
            <a:r>
              <a:rPr lang="en-US" sz="2800" err="1">
                <a:solidFill>
                  <a:srgbClr val="002060"/>
                </a:solidFill>
              </a:rPr>
              <a:t>năng</a:t>
            </a:r>
            <a:r>
              <a:rPr lang="en-US" sz="2800">
                <a:solidFill>
                  <a:srgbClr val="002060"/>
                </a:solidFill>
              </a:rPr>
              <a:t> tin </a:t>
            </a:r>
            <a:r>
              <a:rPr lang="en-US" sz="2800" err="1">
                <a:solidFill>
                  <a:srgbClr val="002060"/>
                </a:solidFill>
              </a:rPr>
              <a:t>học</a:t>
            </a:r>
            <a:r>
              <a:rPr lang="en-US" sz="2800">
                <a:solidFill>
                  <a:srgbClr val="002060"/>
                </a:solidFill>
              </a:rPr>
              <a:t> (word, excel, ..)</a:t>
            </a:r>
          </a:p>
          <a:p>
            <a:pPr marL="457200" indent="-457200">
              <a:buFont typeface="Wingdings" panose="05000000000000000000" pitchFamily="2" charset="2"/>
              <a:buChar char="ü"/>
            </a:pPr>
            <a:r>
              <a:rPr lang="en-US" sz="2800" err="1">
                <a:solidFill>
                  <a:srgbClr val="002060"/>
                </a:solidFill>
              </a:rPr>
              <a:t>Kỹ</a:t>
            </a:r>
            <a:r>
              <a:rPr lang="en-US" sz="2800">
                <a:solidFill>
                  <a:srgbClr val="002060"/>
                </a:solidFill>
              </a:rPr>
              <a:t> </a:t>
            </a:r>
            <a:r>
              <a:rPr lang="en-US" sz="2800" err="1">
                <a:solidFill>
                  <a:srgbClr val="002060"/>
                </a:solidFill>
              </a:rPr>
              <a:t>năng</a:t>
            </a:r>
            <a:r>
              <a:rPr lang="en-US" sz="2800">
                <a:solidFill>
                  <a:srgbClr val="002060"/>
                </a:solidFill>
              </a:rPr>
              <a:t> </a:t>
            </a:r>
            <a:r>
              <a:rPr lang="en-US" sz="2800" err="1">
                <a:solidFill>
                  <a:srgbClr val="002060"/>
                </a:solidFill>
              </a:rPr>
              <a:t>giao</a:t>
            </a:r>
            <a:r>
              <a:rPr lang="en-US" sz="2800">
                <a:solidFill>
                  <a:srgbClr val="002060"/>
                </a:solidFill>
              </a:rPr>
              <a:t> </a:t>
            </a:r>
            <a:r>
              <a:rPr lang="en-US" sz="2800" err="1">
                <a:solidFill>
                  <a:srgbClr val="002060"/>
                </a:solidFill>
              </a:rPr>
              <a:t>tiếp</a:t>
            </a:r>
            <a:endParaRPr lang="en-US" sz="2800">
              <a:solidFill>
                <a:srgbClr val="002060"/>
              </a:solidFill>
            </a:endParaRPr>
          </a:p>
          <a:p>
            <a:pPr marL="457200" indent="-457200">
              <a:buFont typeface="Wingdings" panose="05000000000000000000" pitchFamily="2" charset="2"/>
              <a:buChar char="ü"/>
            </a:pPr>
            <a:r>
              <a:rPr lang="en-US" sz="2800" err="1">
                <a:solidFill>
                  <a:srgbClr val="002060"/>
                </a:solidFill>
              </a:rPr>
              <a:t>Kỹ</a:t>
            </a:r>
            <a:r>
              <a:rPr lang="en-US" sz="2800">
                <a:solidFill>
                  <a:srgbClr val="002060"/>
                </a:solidFill>
              </a:rPr>
              <a:t> </a:t>
            </a:r>
            <a:r>
              <a:rPr lang="en-US" sz="2800" err="1">
                <a:solidFill>
                  <a:srgbClr val="002060"/>
                </a:solidFill>
              </a:rPr>
              <a:t>năng</a:t>
            </a:r>
            <a:r>
              <a:rPr lang="en-US" sz="2800">
                <a:solidFill>
                  <a:srgbClr val="002060"/>
                </a:solidFill>
              </a:rPr>
              <a:t> </a:t>
            </a:r>
            <a:r>
              <a:rPr lang="en-US" sz="2800" err="1">
                <a:solidFill>
                  <a:srgbClr val="002060"/>
                </a:solidFill>
              </a:rPr>
              <a:t>giải</a:t>
            </a:r>
            <a:r>
              <a:rPr lang="en-US" sz="2800">
                <a:solidFill>
                  <a:srgbClr val="002060"/>
                </a:solidFill>
              </a:rPr>
              <a:t> </a:t>
            </a:r>
            <a:r>
              <a:rPr lang="en-US" sz="2800" err="1">
                <a:solidFill>
                  <a:srgbClr val="002060"/>
                </a:solidFill>
              </a:rPr>
              <a:t>quyết</a:t>
            </a:r>
            <a:r>
              <a:rPr lang="en-US" sz="2800">
                <a:solidFill>
                  <a:srgbClr val="002060"/>
                </a:solidFill>
              </a:rPr>
              <a:t> </a:t>
            </a:r>
            <a:r>
              <a:rPr lang="en-US" sz="2800" err="1">
                <a:solidFill>
                  <a:srgbClr val="002060"/>
                </a:solidFill>
              </a:rPr>
              <a:t>vấn</a:t>
            </a:r>
            <a:r>
              <a:rPr lang="en-US" sz="2800">
                <a:solidFill>
                  <a:srgbClr val="002060"/>
                </a:solidFill>
              </a:rPr>
              <a:t> </a:t>
            </a:r>
            <a:r>
              <a:rPr lang="en-US" sz="2800" err="1">
                <a:solidFill>
                  <a:srgbClr val="002060"/>
                </a:solidFill>
              </a:rPr>
              <a:t>đề</a:t>
            </a:r>
            <a:endParaRPr lang="en-US" sz="2800">
              <a:solidFill>
                <a:srgbClr val="002060"/>
              </a:solidFill>
            </a:endParaRPr>
          </a:p>
          <a:p>
            <a:pPr marL="457200" indent="-457200">
              <a:buFont typeface="Wingdings" panose="05000000000000000000" pitchFamily="2" charset="2"/>
              <a:buChar char="ü"/>
            </a:pPr>
            <a:r>
              <a:rPr lang="en-US" sz="2800" err="1">
                <a:solidFill>
                  <a:srgbClr val="002060"/>
                </a:solidFill>
              </a:rPr>
              <a:t>Kỹ</a:t>
            </a:r>
            <a:r>
              <a:rPr lang="en-US" sz="2800">
                <a:solidFill>
                  <a:srgbClr val="002060"/>
                </a:solidFill>
              </a:rPr>
              <a:t> </a:t>
            </a:r>
            <a:r>
              <a:rPr lang="en-US" sz="2800" err="1">
                <a:solidFill>
                  <a:srgbClr val="002060"/>
                </a:solidFill>
              </a:rPr>
              <a:t>năng</a:t>
            </a:r>
            <a:r>
              <a:rPr lang="en-US" sz="2800">
                <a:solidFill>
                  <a:srgbClr val="002060"/>
                </a:solidFill>
              </a:rPr>
              <a:t> </a:t>
            </a:r>
            <a:r>
              <a:rPr lang="en-US" sz="2800" err="1">
                <a:solidFill>
                  <a:srgbClr val="002060"/>
                </a:solidFill>
              </a:rPr>
              <a:t>quản</a:t>
            </a:r>
            <a:r>
              <a:rPr lang="en-US" sz="2800">
                <a:solidFill>
                  <a:srgbClr val="002060"/>
                </a:solidFill>
              </a:rPr>
              <a:t> </a:t>
            </a:r>
            <a:r>
              <a:rPr lang="en-US" sz="2800" err="1">
                <a:solidFill>
                  <a:srgbClr val="002060"/>
                </a:solidFill>
              </a:rPr>
              <a:t>lý</a:t>
            </a:r>
            <a:r>
              <a:rPr lang="en-US" sz="2800">
                <a:solidFill>
                  <a:srgbClr val="002060"/>
                </a:solidFill>
              </a:rPr>
              <a:t> </a:t>
            </a:r>
            <a:r>
              <a:rPr lang="en-US" sz="2800" err="1">
                <a:solidFill>
                  <a:srgbClr val="002060"/>
                </a:solidFill>
              </a:rPr>
              <a:t>thời</a:t>
            </a:r>
            <a:r>
              <a:rPr lang="en-US" sz="2800">
                <a:solidFill>
                  <a:srgbClr val="002060"/>
                </a:solidFill>
              </a:rPr>
              <a:t> </a:t>
            </a:r>
            <a:r>
              <a:rPr lang="en-US" sz="2800" err="1">
                <a:solidFill>
                  <a:srgbClr val="002060"/>
                </a:solidFill>
              </a:rPr>
              <a:t>gian</a:t>
            </a:r>
            <a:endParaRPr lang="en-US" sz="280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426476046"/>
      </p:ext>
    </p:extLst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05200" y="912868"/>
            <a:ext cx="2619375" cy="1743075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600" y="141930"/>
            <a:ext cx="1188085" cy="814978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1295400" y="272420"/>
            <a:ext cx="7391400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000">
                <a:solidFill>
                  <a:srgbClr val="002060"/>
                </a:solidFill>
                <a:latin typeface="Segoe UI Semibold" panose="020B0702040204020203" pitchFamily="34" charset="0"/>
                <a:cs typeface="Segoe UI Semibold" panose="020B0702040204020203" pitchFamily="34" charset="0"/>
              </a:rPr>
              <a:t>ĐỊNH VỊ ASK TRƯỚC KHI RA TRƯỜNG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1371600" y="2655943"/>
            <a:ext cx="7315200" cy="23698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err="1">
                <a:solidFill>
                  <a:srgbClr val="002060"/>
                </a:solidFill>
              </a:rPr>
              <a:t>Kiến</a:t>
            </a:r>
            <a:r>
              <a:rPr lang="en-US" sz="3200">
                <a:solidFill>
                  <a:srgbClr val="002060"/>
                </a:solidFill>
              </a:rPr>
              <a:t> </a:t>
            </a:r>
            <a:r>
              <a:rPr lang="en-US" sz="3200" err="1">
                <a:solidFill>
                  <a:srgbClr val="002060"/>
                </a:solidFill>
              </a:rPr>
              <a:t>thức</a:t>
            </a:r>
            <a:r>
              <a:rPr lang="en-US" sz="3200">
                <a:solidFill>
                  <a:srgbClr val="002060"/>
                </a:solidFill>
              </a:rPr>
              <a:t> (Knowledge):</a:t>
            </a:r>
          </a:p>
          <a:p>
            <a:endParaRPr lang="en-US" sz="3200">
              <a:solidFill>
                <a:srgbClr val="002060"/>
              </a:solidFill>
            </a:endParaRPr>
          </a:p>
          <a:p>
            <a:pPr marL="457200" indent="-457200">
              <a:buFont typeface="Wingdings" panose="05000000000000000000" pitchFamily="2" charset="2"/>
              <a:buChar char="ü"/>
            </a:pPr>
            <a:r>
              <a:rPr lang="en-US" sz="2800" err="1">
                <a:solidFill>
                  <a:srgbClr val="002060"/>
                </a:solidFill>
              </a:rPr>
              <a:t>Kiến</a:t>
            </a:r>
            <a:r>
              <a:rPr lang="en-US" sz="2800">
                <a:solidFill>
                  <a:srgbClr val="002060"/>
                </a:solidFill>
              </a:rPr>
              <a:t> </a:t>
            </a:r>
            <a:r>
              <a:rPr lang="en-US" sz="2800" err="1">
                <a:solidFill>
                  <a:srgbClr val="002060"/>
                </a:solidFill>
              </a:rPr>
              <a:t>thức</a:t>
            </a:r>
            <a:r>
              <a:rPr lang="en-US" sz="2800">
                <a:solidFill>
                  <a:srgbClr val="002060"/>
                </a:solidFill>
              </a:rPr>
              <a:t> </a:t>
            </a:r>
            <a:r>
              <a:rPr lang="en-US" sz="2800" err="1">
                <a:solidFill>
                  <a:srgbClr val="002060"/>
                </a:solidFill>
              </a:rPr>
              <a:t>cơ</a:t>
            </a:r>
            <a:r>
              <a:rPr lang="en-US" sz="2800">
                <a:solidFill>
                  <a:srgbClr val="002060"/>
                </a:solidFill>
              </a:rPr>
              <a:t> </a:t>
            </a:r>
            <a:r>
              <a:rPr lang="en-US" sz="2800" err="1">
                <a:solidFill>
                  <a:srgbClr val="002060"/>
                </a:solidFill>
              </a:rPr>
              <a:t>bản</a:t>
            </a:r>
            <a:r>
              <a:rPr lang="en-US" sz="2800">
                <a:solidFill>
                  <a:srgbClr val="002060"/>
                </a:solidFill>
              </a:rPr>
              <a:t> </a:t>
            </a:r>
            <a:r>
              <a:rPr lang="en-US" sz="2800" err="1">
                <a:solidFill>
                  <a:srgbClr val="002060"/>
                </a:solidFill>
              </a:rPr>
              <a:t>vững</a:t>
            </a:r>
            <a:r>
              <a:rPr lang="en-US" sz="2800">
                <a:solidFill>
                  <a:srgbClr val="002060"/>
                </a:solidFill>
              </a:rPr>
              <a:t> </a:t>
            </a:r>
            <a:r>
              <a:rPr lang="en-US" sz="2800" err="1">
                <a:solidFill>
                  <a:srgbClr val="002060"/>
                </a:solidFill>
              </a:rPr>
              <a:t>chắc</a:t>
            </a:r>
            <a:endParaRPr lang="en-US" sz="2800">
              <a:solidFill>
                <a:srgbClr val="002060"/>
              </a:solidFill>
            </a:endParaRPr>
          </a:p>
          <a:p>
            <a:pPr marL="457200" indent="-457200">
              <a:buFont typeface="Wingdings" panose="05000000000000000000" pitchFamily="2" charset="2"/>
              <a:buChar char="ü"/>
            </a:pPr>
            <a:r>
              <a:rPr lang="en-US" sz="2800" err="1">
                <a:solidFill>
                  <a:srgbClr val="002060"/>
                </a:solidFill>
              </a:rPr>
              <a:t>Kiến</a:t>
            </a:r>
            <a:r>
              <a:rPr lang="en-US" sz="2800">
                <a:solidFill>
                  <a:srgbClr val="002060"/>
                </a:solidFill>
              </a:rPr>
              <a:t> </a:t>
            </a:r>
            <a:r>
              <a:rPr lang="en-US" sz="2800" err="1">
                <a:solidFill>
                  <a:srgbClr val="002060"/>
                </a:solidFill>
              </a:rPr>
              <a:t>thức</a:t>
            </a:r>
            <a:r>
              <a:rPr lang="en-US" sz="2800">
                <a:solidFill>
                  <a:srgbClr val="002060"/>
                </a:solidFill>
              </a:rPr>
              <a:t> </a:t>
            </a:r>
            <a:r>
              <a:rPr lang="en-US" sz="2800" err="1">
                <a:solidFill>
                  <a:srgbClr val="002060"/>
                </a:solidFill>
              </a:rPr>
              <a:t>chuyên</a:t>
            </a:r>
            <a:r>
              <a:rPr lang="en-US" sz="2800">
                <a:solidFill>
                  <a:srgbClr val="002060"/>
                </a:solidFill>
              </a:rPr>
              <a:t> </a:t>
            </a:r>
            <a:r>
              <a:rPr lang="en-US" sz="2800" err="1">
                <a:solidFill>
                  <a:srgbClr val="002060"/>
                </a:solidFill>
              </a:rPr>
              <a:t>môn</a:t>
            </a:r>
            <a:endParaRPr lang="en-US" sz="2800">
              <a:solidFill>
                <a:srgbClr val="002060"/>
              </a:solidFill>
            </a:endParaRPr>
          </a:p>
          <a:p>
            <a:pPr marL="457200" indent="-457200">
              <a:buFont typeface="Wingdings" panose="05000000000000000000" pitchFamily="2" charset="2"/>
              <a:buChar char="ü"/>
            </a:pPr>
            <a:r>
              <a:rPr lang="en-US" sz="2800" err="1">
                <a:solidFill>
                  <a:srgbClr val="002060"/>
                </a:solidFill>
              </a:rPr>
              <a:t>Kiến</a:t>
            </a:r>
            <a:r>
              <a:rPr lang="en-US" sz="2800">
                <a:solidFill>
                  <a:srgbClr val="002060"/>
                </a:solidFill>
              </a:rPr>
              <a:t> </a:t>
            </a:r>
            <a:r>
              <a:rPr lang="en-US" sz="2800" err="1">
                <a:solidFill>
                  <a:srgbClr val="002060"/>
                </a:solidFill>
              </a:rPr>
              <a:t>thức</a:t>
            </a:r>
            <a:r>
              <a:rPr lang="en-US" sz="2800">
                <a:solidFill>
                  <a:srgbClr val="002060"/>
                </a:solidFill>
              </a:rPr>
              <a:t> </a:t>
            </a:r>
            <a:r>
              <a:rPr lang="en-US" sz="2800" err="1">
                <a:solidFill>
                  <a:srgbClr val="002060"/>
                </a:solidFill>
              </a:rPr>
              <a:t>xã</a:t>
            </a:r>
            <a:r>
              <a:rPr lang="en-US" sz="2800">
                <a:solidFill>
                  <a:srgbClr val="002060"/>
                </a:solidFill>
              </a:rPr>
              <a:t> </a:t>
            </a:r>
            <a:r>
              <a:rPr lang="en-US" sz="2800" err="1">
                <a:solidFill>
                  <a:srgbClr val="002060"/>
                </a:solidFill>
              </a:rPr>
              <a:t>hội</a:t>
            </a:r>
            <a:endParaRPr lang="en-US" sz="240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4241811843"/>
      </p:ext>
    </p:extLst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" y="447374"/>
            <a:ext cx="1188085" cy="814978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1614805" y="347031"/>
            <a:ext cx="6629400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000">
                <a:solidFill>
                  <a:schemeClr val="tx2"/>
                </a:solidFill>
                <a:latin typeface="Segoe UI Semibold" panose="020B0702040204020203" pitchFamily="34" charset="0"/>
                <a:cs typeface="Segoe UI Semibold" panose="020B0702040204020203" pitchFamily="34" charset="0"/>
              </a:rPr>
              <a:t>5. NHÀ TUYỂN DỤNG LỰA CHỌN ỨNG VIÊN PHÙ HỢP THEO NHÓM TÍNH CÁCH NGHỀ NGHIỆP</a:t>
            </a:r>
          </a:p>
        </p:txBody>
      </p:sp>
      <p:grpSp>
        <p:nvGrpSpPr>
          <p:cNvPr id="5" name="Group 4"/>
          <p:cNvGrpSpPr/>
          <p:nvPr/>
        </p:nvGrpSpPr>
        <p:grpSpPr>
          <a:xfrm>
            <a:off x="1207750" y="1981200"/>
            <a:ext cx="6804150" cy="3220317"/>
            <a:chOff x="1048111" y="2039938"/>
            <a:chExt cx="7245072" cy="3429000"/>
          </a:xfrm>
        </p:grpSpPr>
        <p:sp>
          <p:nvSpPr>
            <p:cNvPr id="6" name="Freeform 6810"/>
            <p:cNvSpPr>
              <a:spLocks/>
            </p:cNvSpPr>
            <p:nvPr/>
          </p:nvSpPr>
          <p:spPr bwMode="auto">
            <a:xfrm>
              <a:off x="2044700" y="2799113"/>
              <a:ext cx="1025234" cy="416776"/>
            </a:xfrm>
            <a:custGeom>
              <a:avLst/>
              <a:gdLst>
                <a:gd name="T0" fmla="*/ 115 w 1166"/>
                <a:gd name="T1" fmla="*/ 445 h 474"/>
                <a:gd name="T2" fmla="*/ 115 w 1166"/>
                <a:gd name="T3" fmla="*/ 168 h 474"/>
                <a:gd name="T4" fmla="*/ 203 w 1166"/>
                <a:gd name="T5" fmla="*/ 168 h 474"/>
                <a:gd name="T6" fmla="*/ 100 w 1166"/>
                <a:gd name="T7" fmla="*/ 0 h 474"/>
                <a:gd name="T8" fmla="*/ 0 w 1166"/>
                <a:gd name="T9" fmla="*/ 168 h 474"/>
                <a:gd name="T10" fmla="*/ 86 w 1166"/>
                <a:gd name="T11" fmla="*/ 168 h 474"/>
                <a:gd name="T12" fmla="*/ 86 w 1166"/>
                <a:gd name="T13" fmla="*/ 474 h 474"/>
                <a:gd name="T14" fmla="*/ 1166 w 1166"/>
                <a:gd name="T15" fmla="*/ 474 h 474"/>
                <a:gd name="T16" fmla="*/ 1166 w 1166"/>
                <a:gd name="T17" fmla="*/ 445 h 474"/>
                <a:gd name="T18" fmla="*/ 115 w 1166"/>
                <a:gd name="T19" fmla="*/ 445 h 4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166" h="474">
                  <a:moveTo>
                    <a:pt x="115" y="445"/>
                  </a:moveTo>
                  <a:lnTo>
                    <a:pt x="115" y="168"/>
                  </a:lnTo>
                  <a:lnTo>
                    <a:pt x="203" y="168"/>
                  </a:lnTo>
                  <a:lnTo>
                    <a:pt x="100" y="0"/>
                  </a:lnTo>
                  <a:lnTo>
                    <a:pt x="0" y="168"/>
                  </a:lnTo>
                  <a:lnTo>
                    <a:pt x="86" y="168"/>
                  </a:lnTo>
                  <a:lnTo>
                    <a:pt x="86" y="474"/>
                  </a:lnTo>
                  <a:lnTo>
                    <a:pt x="1166" y="474"/>
                  </a:lnTo>
                  <a:lnTo>
                    <a:pt x="1166" y="445"/>
                  </a:lnTo>
                  <a:lnTo>
                    <a:pt x="115" y="445"/>
                  </a:lnTo>
                  <a:close/>
                </a:path>
              </a:pathLst>
            </a:custGeom>
            <a:solidFill>
              <a:srgbClr val="EF7539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" name="Freeform 6814"/>
            <p:cNvSpPr>
              <a:spLocks/>
            </p:cNvSpPr>
            <p:nvPr/>
          </p:nvSpPr>
          <p:spPr bwMode="auto">
            <a:xfrm>
              <a:off x="6093503" y="2799992"/>
              <a:ext cx="1094697" cy="415017"/>
            </a:xfrm>
            <a:custGeom>
              <a:avLst/>
              <a:gdLst>
                <a:gd name="T0" fmla="*/ 1245 w 1245"/>
                <a:gd name="T1" fmla="*/ 165 h 472"/>
                <a:gd name="T2" fmla="*/ 1143 w 1245"/>
                <a:gd name="T3" fmla="*/ 0 h 472"/>
                <a:gd name="T4" fmla="*/ 1043 w 1245"/>
                <a:gd name="T5" fmla="*/ 165 h 472"/>
                <a:gd name="T6" fmla="*/ 1129 w 1245"/>
                <a:gd name="T7" fmla="*/ 165 h 472"/>
                <a:gd name="T8" fmla="*/ 1129 w 1245"/>
                <a:gd name="T9" fmla="*/ 444 h 472"/>
                <a:gd name="T10" fmla="*/ 0 w 1245"/>
                <a:gd name="T11" fmla="*/ 444 h 472"/>
                <a:gd name="T12" fmla="*/ 0 w 1245"/>
                <a:gd name="T13" fmla="*/ 472 h 472"/>
                <a:gd name="T14" fmla="*/ 1157 w 1245"/>
                <a:gd name="T15" fmla="*/ 472 h 472"/>
                <a:gd name="T16" fmla="*/ 1157 w 1245"/>
                <a:gd name="T17" fmla="*/ 165 h 472"/>
                <a:gd name="T18" fmla="*/ 1245 w 1245"/>
                <a:gd name="T19" fmla="*/ 165 h 4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245" h="472">
                  <a:moveTo>
                    <a:pt x="1245" y="165"/>
                  </a:moveTo>
                  <a:lnTo>
                    <a:pt x="1143" y="0"/>
                  </a:lnTo>
                  <a:lnTo>
                    <a:pt x="1043" y="165"/>
                  </a:lnTo>
                  <a:lnTo>
                    <a:pt x="1129" y="165"/>
                  </a:lnTo>
                  <a:lnTo>
                    <a:pt x="1129" y="444"/>
                  </a:lnTo>
                  <a:lnTo>
                    <a:pt x="0" y="444"/>
                  </a:lnTo>
                  <a:lnTo>
                    <a:pt x="0" y="472"/>
                  </a:lnTo>
                  <a:lnTo>
                    <a:pt x="1157" y="472"/>
                  </a:lnTo>
                  <a:lnTo>
                    <a:pt x="1157" y="165"/>
                  </a:lnTo>
                  <a:lnTo>
                    <a:pt x="1245" y="165"/>
                  </a:lnTo>
                  <a:close/>
                </a:path>
              </a:pathLst>
            </a:custGeom>
            <a:solidFill>
              <a:srgbClr val="00AAD8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pic>
          <p:nvPicPr>
            <p:cNvPr id="9" name="Picture 6828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778125" y="5138738"/>
              <a:ext cx="3587750" cy="3302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0" name="Freeform 6829"/>
            <p:cNvSpPr>
              <a:spLocks/>
            </p:cNvSpPr>
            <p:nvPr/>
          </p:nvSpPr>
          <p:spPr bwMode="auto">
            <a:xfrm>
              <a:off x="4573588" y="2039938"/>
              <a:ext cx="1273175" cy="1541463"/>
            </a:xfrm>
            <a:custGeom>
              <a:avLst/>
              <a:gdLst>
                <a:gd name="T0" fmla="*/ 538 w 600"/>
                <a:gd name="T1" fmla="*/ 727 h 727"/>
                <a:gd name="T2" fmla="*/ 398 w 600"/>
                <a:gd name="T3" fmla="*/ 160 h 727"/>
                <a:gd name="T4" fmla="*/ 1 w 600"/>
                <a:gd name="T5" fmla="*/ 0 h 727"/>
                <a:gd name="T6" fmla="*/ 1 w 600"/>
                <a:gd name="T7" fmla="*/ 0 h 727"/>
                <a:gd name="T8" fmla="*/ 0 w 600"/>
                <a:gd name="T9" fmla="*/ 0 h 727"/>
                <a:gd name="T10" fmla="*/ 0 w 600"/>
                <a:gd name="T11" fmla="*/ 727 h 727"/>
                <a:gd name="T12" fmla="*/ 538 w 600"/>
                <a:gd name="T13" fmla="*/ 727 h 7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00" h="727">
                  <a:moveTo>
                    <a:pt x="538" y="727"/>
                  </a:moveTo>
                  <a:cubicBezTo>
                    <a:pt x="600" y="482"/>
                    <a:pt x="521" y="291"/>
                    <a:pt x="398" y="160"/>
                  </a:cubicBezTo>
                  <a:cubicBezTo>
                    <a:pt x="257" y="11"/>
                    <a:pt x="56" y="0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727"/>
                    <a:pt x="0" y="727"/>
                    <a:pt x="0" y="727"/>
                  </a:cubicBezTo>
                  <a:lnTo>
                    <a:pt x="538" y="727"/>
                  </a:lnTo>
                  <a:close/>
                </a:path>
              </a:pathLst>
            </a:custGeom>
            <a:solidFill>
              <a:srgbClr val="00A8D8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" name="Freeform 6830"/>
            <p:cNvSpPr>
              <a:spLocks/>
            </p:cNvSpPr>
            <p:nvPr/>
          </p:nvSpPr>
          <p:spPr bwMode="auto">
            <a:xfrm>
              <a:off x="4573588" y="2366963"/>
              <a:ext cx="1273175" cy="1214438"/>
            </a:xfrm>
            <a:custGeom>
              <a:avLst/>
              <a:gdLst>
                <a:gd name="T0" fmla="*/ 391 w 600"/>
                <a:gd name="T1" fmla="*/ 0 h 573"/>
                <a:gd name="T2" fmla="*/ 0 w 600"/>
                <a:gd name="T3" fmla="*/ 573 h 573"/>
                <a:gd name="T4" fmla="*/ 538 w 600"/>
                <a:gd name="T5" fmla="*/ 573 h 573"/>
                <a:gd name="T6" fmla="*/ 398 w 600"/>
                <a:gd name="T7" fmla="*/ 6 h 573"/>
                <a:gd name="T8" fmla="*/ 391 w 600"/>
                <a:gd name="T9" fmla="*/ 0 h 5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00" h="573">
                  <a:moveTo>
                    <a:pt x="391" y="0"/>
                  </a:moveTo>
                  <a:cubicBezTo>
                    <a:pt x="375" y="22"/>
                    <a:pt x="0" y="573"/>
                    <a:pt x="0" y="573"/>
                  </a:cubicBezTo>
                  <a:cubicBezTo>
                    <a:pt x="538" y="573"/>
                    <a:pt x="538" y="573"/>
                    <a:pt x="538" y="573"/>
                  </a:cubicBezTo>
                  <a:cubicBezTo>
                    <a:pt x="600" y="328"/>
                    <a:pt x="521" y="137"/>
                    <a:pt x="398" y="6"/>
                  </a:cubicBezTo>
                  <a:cubicBezTo>
                    <a:pt x="396" y="4"/>
                    <a:pt x="393" y="2"/>
                    <a:pt x="391" y="0"/>
                  </a:cubicBezTo>
                  <a:close/>
                </a:path>
              </a:pathLst>
            </a:custGeom>
            <a:solidFill>
              <a:srgbClr val="029DC1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6831"/>
            <p:cNvSpPr>
              <a:spLocks/>
            </p:cNvSpPr>
            <p:nvPr/>
          </p:nvSpPr>
          <p:spPr bwMode="auto">
            <a:xfrm>
              <a:off x="3433763" y="3581400"/>
              <a:ext cx="1139825" cy="1562100"/>
            </a:xfrm>
            <a:custGeom>
              <a:avLst/>
              <a:gdLst>
                <a:gd name="T0" fmla="*/ 0 w 538"/>
                <a:gd name="T1" fmla="*/ 0 h 736"/>
                <a:gd name="T2" fmla="*/ 50 w 538"/>
                <a:gd name="T3" fmla="*/ 144 h 736"/>
                <a:gd name="T4" fmla="*/ 538 w 538"/>
                <a:gd name="T5" fmla="*/ 736 h 736"/>
                <a:gd name="T6" fmla="*/ 538 w 538"/>
                <a:gd name="T7" fmla="*/ 736 h 736"/>
                <a:gd name="T8" fmla="*/ 538 w 538"/>
                <a:gd name="T9" fmla="*/ 0 h 736"/>
                <a:gd name="T10" fmla="*/ 0 w 538"/>
                <a:gd name="T11" fmla="*/ 0 h 7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538" h="736">
                  <a:moveTo>
                    <a:pt x="0" y="0"/>
                  </a:moveTo>
                  <a:cubicBezTo>
                    <a:pt x="11" y="46"/>
                    <a:pt x="28" y="94"/>
                    <a:pt x="50" y="144"/>
                  </a:cubicBezTo>
                  <a:cubicBezTo>
                    <a:pt x="188" y="459"/>
                    <a:pt x="538" y="736"/>
                    <a:pt x="538" y="736"/>
                  </a:cubicBezTo>
                  <a:cubicBezTo>
                    <a:pt x="538" y="736"/>
                    <a:pt x="538" y="736"/>
                    <a:pt x="538" y="736"/>
                  </a:cubicBezTo>
                  <a:cubicBezTo>
                    <a:pt x="538" y="0"/>
                    <a:pt x="538" y="0"/>
                    <a:pt x="538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rgbClr val="FFDC15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6832"/>
            <p:cNvSpPr>
              <a:spLocks/>
            </p:cNvSpPr>
            <p:nvPr/>
          </p:nvSpPr>
          <p:spPr bwMode="auto">
            <a:xfrm>
              <a:off x="3832225" y="3573463"/>
              <a:ext cx="741363" cy="1570038"/>
            </a:xfrm>
            <a:custGeom>
              <a:avLst/>
              <a:gdLst>
                <a:gd name="T0" fmla="*/ 0 w 350"/>
                <a:gd name="T1" fmla="*/ 378 h 740"/>
                <a:gd name="T2" fmla="*/ 350 w 350"/>
                <a:gd name="T3" fmla="*/ 740 h 740"/>
                <a:gd name="T4" fmla="*/ 350 w 350"/>
                <a:gd name="T5" fmla="*/ 740 h 740"/>
                <a:gd name="T6" fmla="*/ 350 w 350"/>
                <a:gd name="T7" fmla="*/ 0 h 740"/>
                <a:gd name="T8" fmla="*/ 0 w 350"/>
                <a:gd name="T9" fmla="*/ 378 h 7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50" h="740">
                  <a:moveTo>
                    <a:pt x="0" y="378"/>
                  </a:moveTo>
                  <a:cubicBezTo>
                    <a:pt x="156" y="586"/>
                    <a:pt x="350" y="740"/>
                    <a:pt x="350" y="740"/>
                  </a:cubicBezTo>
                  <a:cubicBezTo>
                    <a:pt x="350" y="740"/>
                    <a:pt x="350" y="740"/>
                    <a:pt x="350" y="740"/>
                  </a:cubicBezTo>
                  <a:cubicBezTo>
                    <a:pt x="350" y="0"/>
                    <a:pt x="350" y="0"/>
                    <a:pt x="350" y="0"/>
                  </a:cubicBezTo>
                  <a:cubicBezTo>
                    <a:pt x="231" y="117"/>
                    <a:pt x="114" y="256"/>
                    <a:pt x="0" y="378"/>
                  </a:cubicBezTo>
                  <a:close/>
                </a:path>
              </a:pathLst>
            </a:custGeom>
            <a:solidFill>
              <a:srgbClr val="EDC811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" name="Freeform 6833"/>
            <p:cNvSpPr>
              <a:spLocks/>
            </p:cNvSpPr>
            <p:nvPr/>
          </p:nvSpPr>
          <p:spPr bwMode="auto">
            <a:xfrm>
              <a:off x="4573588" y="3581400"/>
              <a:ext cx="1141413" cy="1562100"/>
            </a:xfrm>
            <a:custGeom>
              <a:avLst/>
              <a:gdLst>
                <a:gd name="T0" fmla="*/ 0 w 538"/>
                <a:gd name="T1" fmla="*/ 0 h 736"/>
                <a:gd name="T2" fmla="*/ 0 w 538"/>
                <a:gd name="T3" fmla="*/ 736 h 736"/>
                <a:gd name="T4" fmla="*/ 488 w 538"/>
                <a:gd name="T5" fmla="*/ 144 h 736"/>
                <a:gd name="T6" fmla="*/ 538 w 538"/>
                <a:gd name="T7" fmla="*/ 0 h 736"/>
                <a:gd name="T8" fmla="*/ 0 w 538"/>
                <a:gd name="T9" fmla="*/ 0 h 7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38" h="736">
                  <a:moveTo>
                    <a:pt x="0" y="0"/>
                  </a:moveTo>
                  <a:cubicBezTo>
                    <a:pt x="0" y="736"/>
                    <a:pt x="0" y="736"/>
                    <a:pt x="0" y="736"/>
                  </a:cubicBezTo>
                  <a:cubicBezTo>
                    <a:pt x="14" y="725"/>
                    <a:pt x="353" y="452"/>
                    <a:pt x="488" y="144"/>
                  </a:cubicBezTo>
                  <a:cubicBezTo>
                    <a:pt x="510" y="94"/>
                    <a:pt x="527" y="46"/>
                    <a:pt x="538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rgbClr val="8EB028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5" name="Freeform 6834"/>
            <p:cNvSpPr>
              <a:spLocks/>
            </p:cNvSpPr>
            <p:nvPr/>
          </p:nvSpPr>
          <p:spPr bwMode="auto">
            <a:xfrm>
              <a:off x="4573588" y="3581400"/>
              <a:ext cx="792163" cy="1562100"/>
            </a:xfrm>
            <a:custGeom>
              <a:avLst/>
              <a:gdLst>
                <a:gd name="T0" fmla="*/ 0 w 373"/>
                <a:gd name="T1" fmla="*/ 0 h 736"/>
                <a:gd name="T2" fmla="*/ 0 w 373"/>
                <a:gd name="T3" fmla="*/ 736 h 736"/>
                <a:gd name="T4" fmla="*/ 373 w 373"/>
                <a:gd name="T5" fmla="*/ 342 h 736"/>
                <a:gd name="T6" fmla="*/ 0 w 373"/>
                <a:gd name="T7" fmla="*/ 0 h 7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73" h="736">
                  <a:moveTo>
                    <a:pt x="0" y="0"/>
                  </a:moveTo>
                  <a:cubicBezTo>
                    <a:pt x="0" y="736"/>
                    <a:pt x="0" y="736"/>
                    <a:pt x="0" y="736"/>
                  </a:cubicBezTo>
                  <a:cubicBezTo>
                    <a:pt x="9" y="729"/>
                    <a:pt x="243" y="521"/>
                    <a:pt x="373" y="342"/>
                  </a:cubicBezTo>
                  <a:cubicBezTo>
                    <a:pt x="330" y="280"/>
                    <a:pt x="0" y="0"/>
                    <a:pt x="0" y="0"/>
                  </a:cubicBezTo>
                  <a:close/>
                </a:path>
              </a:pathLst>
            </a:custGeom>
            <a:solidFill>
              <a:srgbClr val="89A818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6" name="Freeform 6835"/>
            <p:cNvSpPr>
              <a:spLocks/>
            </p:cNvSpPr>
            <p:nvPr/>
          </p:nvSpPr>
          <p:spPr bwMode="auto">
            <a:xfrm>
              <a:off x="3302000" y="2039938"/>
              <a:ext cx="1271588" cy="1876425"/>
            </a:xfrm>
            <a:custGeom>
              <a:avLst/>
              <a:gdLst>
                <a:gd name="T0" fmla="*/ 600 w 600"/>
                <a:gd name="T1" fmla="*/ 0 h 885"/>
                <a:gd name="T2" fmla="*/ 600 w 600"/>
                <a:gd name="T3" fmla="*/ 0 h 885"/>
                <a:gd name="T4" fmla="*/ 599 w 600"/>
                <a:gd name="T5" fmla="*/ 0 h 885"/>
                <a:gd name="T6" fmla="*/ 599 w 600"/>
                <a:gd name="T7" fmla="*/ 0 h 885"/>
                <a:gd name="T8" fmla="*/ 202 w 600"/>
                <a:gd name="T9" fmla="*/ 160 h 885"/>
                <a:gd name="T10" fmla="*/ 62 w 600"/>
                <a:gd name="T11" fmla="*/ 727 h 885"/>
                <a:gd name="T12" fmla="*/ 257 w 600"/>
                <a:gd name="T13" fmla="*/ 727 h 885"/>
                <a:gd name="T14" fmla="*/ 243 w 600"/>
                <a:gd name="T15" fmla="*/ 779 h 885"/>
                <a:gd name="T16" fmla="*/ 350 w 600"/>
                <a:gd name="T17" fmla="*/ 885 h 885"/>
                <a:gd name="T18" fmla="*/ 456 w 600"/>
                <a:gd name="T19" fmla="*/ 779 h 885"/>
                <a:gd name="T20" fmla="*/ 442 w 600"/>
                <a:gd name="T21" fmla="*/ 727 h 885"/>
                <a:gd name="T22" fmla="*/ 600 w 600"/>
                <a:gd name="T23" fmla="*/ 727 h 885"/>
                <a:gd name="T24" fmla="*/ 600 w 600"/>
                <a:gd name="T25" fmla="*/ 0 h 8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600" h="885">
                  <a:moveTo>
                    <a:pt x="600" y="0"/>
                  </a:moveTo>
                  <a:cubicBezTo>
                    <a:pt x="600" y="0"/>
                    <a:pt x="600" y="0"/>
                    <a:pt x="600" y="0"/>
                  </a:cubicBezTo>
                  <a:cubicBezTo>
                    <a:pt x="599" y="0"/>
                    <a:pt x="599" y="0"/>
                    <a:pt x="599" y="0"/>
                  </a:cubicBezTo>
                  <a:cubicBezTo>
                    <a:pt x="599" y="0"/>
                    <a:pt x="599" y="0"/>
                    <a:pt x="599" y="0"/>
                  </a:cubicBezTo>
                  <a:cubicBezTo>
                    <a:pt x="544" y="0"/>
                    <a:pt x="343" y="11"/>
                    <a:pt x="202" y="160"/>
                  </a:cubicBezTo>
                  <a:cubicBezTo>
                    <a:pt x="79" y="291"/>
                    <a:pt x="0" y="482"/>
                    <a:pt x="62" y="727"/>
                  </a:cubicBezTo>
                  <a:cubicBezTo>
                    <a:pt x="257" y="727"/>
                    <a:pt x="257" y="727"/>
                    <a:pt x="257" y="727"/>
                  </a:cubicBezTo>
                  <a:cubicBezTo>
                    <a:pt x="248" y="743"/>
                    <a:pt x="243" y="760"/>
                    <a:pt x="243" y="779"/>
                  </a:cubicBezTo>
                  <a:cubicBezTo>
                    <a:pt x="243" y="838"/>
                    <a:pt x="291" y="885"/>
                    <a:pt x="350" y="885"/>
                  </a:cubicBezTo>
                  <a:cubicBezTo>
                    <a:pt x="408" y="885"/>
                    <a:pt x="456" y="838"/>
                    <a:pt x="456" y="779"/>
                  </a:cubicBezTo>
                  <a:cubicBezTo>
                    <a:pt x="456" y="760"/>
                    <a:pt x="451" y="743"/>
                    <a:pt x="442" y="727"/>
                  </a:cubicBezTo>
                  <a:cubicBezTo>
                    <a:pt x="600" y="727"/>
                    <a:pt x="600" y="727"/>
                    <a:pt x="600" y="727"/>
                  </a:cubicBezTo>
                  <a:lnTo>
                    <a:pt x="600" y="0"/>
                  </a:lnTo>
                  <a:close/>
                </a:path>
              </a:pathLst>
            </a:custGeom>
            <a:solidFill>
              <a:srgbClr val="E56525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" name="Freeform 6836"/>
            <p:cNvSpPr>
              <a:spLocks/>
            </p:cNvSpPr>
            <p:nvPr/>
          </p:nvSpPr>
          <p:spPr bwMode="auto">
            <a:xfrm>
              <a:off x="3524250" y="2039938"/>
              <a:ext cx="1049338" cy="1522413"/>
            </a:xfrm>
            <a:custGeom>
              <a:avLst/>
              <a:gdLst>
                <a:gd name="T0" fmla="*/ 243 w 495"/>
                <a:gd name="T1" fmla="*/ 499 h 718"/>
                <a:gd name="T2" fmla="*/ 495 w 495"/>
                <a:gd name="T3" fmla="*/ 718 h 718"/>
                <a:gd name="T4" fmla="*/ 495 w 495"/>
                <a:gd name="T5" fmla="*/ 0 h 718"/>
                <a:gd name="T6" fmla="*/ 495 w 495"/>
                <a:gd name="T7" fmla="*/ 0 h 718"/>
                <a:gd name="T8" fmla="*/ 494 w 495"/>
                <a:gd name="T9" fmla="*/ 0 h 718"/>
                <a:gd name="T10" fmla="*/ 494 w 495"/>
                <a:gd name="T11" fmla="*/ 0 h 718"/>
                <a:gd name="T12" fmla="*/ 97 w 495"/>
                <a:gd name="T13" fmla="*/ 160 h 718"/>
                <a:gd name="T14" fmla="*/ 42 w 495"/>
                <a:gd name="T15" fmla="*/ 228 h 718"/>
                <a:gd name="T16" fmla="*/ 0 w 495"/>
                <a:gd name="T17" fmla="*/ 296 h 718"/>
                <a:gd name="T18" fmla="*/ 243 w 495"/>
                <a:gd name="T19" fmla="*/ 499 h 7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95" h="718">
                  <a:moveTo>
                    <a:pt x="243" y="499"/>
                  </a:moveTo>
                  <a:cubicBezTo>
                    <a:pt x="328" y="571"/>
                    <a:pt x="412" y="644"/>
                    <a:pt x="495" y="718"/>
                  </a:cubicBezTo>
                  <a:cubicBezTo>
                    <a:pt x="495" y="0"/>
                    <a:pt x="495" y="0"/>
                    <a:pt x="495" y="0"/>
                  </a:cubicBezTo>
                  <a:cubicBezTo>
                    <a:pt x="495" y="0"/>
                    <a:pt x="495" y="0"/>
                    <a:pt x="495" y="0"/>
                  </a:cubicBezTo>
                  <a:cubicBezTo>
                    <a:pt x="494" y="0"/>
                    <a:pt x="494" y="0"/>
                    <a:pt x="494" y="0"/>
                  </a:cubicBezTo>
                  <a:cubicBezTo>
                    <a:pt x="494" y="0"/>
                    <a:pt x="494" y="0"/>
                    <a:pt x="494" y="0"/>
                  </a:cubicBezTo>
                  <a:cubicBezTo>
                    <a:pt x="439" y="0"/>
                    <a:pt x="238" y="11"/>
                    <a:pt x="97" y="160"/>
                  </a:cubicBezTo>
                  <a:cubicBezTo>
                    <a:pt x="77" y="181"/>
                    <a:pt x="59" y="204"/>
                    <a:pt x="42" y="228"/>
                  </a:cubicBezTo>
                  <a:cubicBezTo>
                    <a:pt x="26" y="249"/>
                    <a:pt x="12" y="272"/>
                    <a:pt x="0" y="296"/>
                  </a:cubicBezTo>
                  <a:cubicBezTo>
                    <a:pt x="81" y="363"/>
                    <a:pt x="162" y="431"/>
                    <a:pt x="243" y="499"/>
                  </a:cubicBezTo>
                  <a:close/>
                </a:path>
              </a:pathLst>
            </a:custGeom>
            <a:solidFill>
              <a:srgbClr val="ED7635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Oval 6837"/>
            <p:cNvSpPr>
              <a:spLocks noChangeArrowheads="1"/>
            </p:cNvSpPr>
            <p:nvPr/>
          </p:nvSpPr>
          <p:spPr bwMode="auto">
            <a:xfrm>
              <a:off x="4981575" y="3246438"/>
              <a:ext cx="449263" cy="452438"/>
            </a:xfrm>
            <a:prstGeom prst="ellipse">
              <a:avLst/>
            </a:prstGeom>
            <a:solidFill>
              <a:srgbClr val="8EB028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Oval 6838"/>
            <p:cNvSpPr>
              <a:spLocks noChangeArrowheads="1"/>
            </p:cNvSpPr>
            <p:nvPr/>
          </p:nvSpPr>
          <p:spPr bwMode="auto">
            <a:xfrm>
              <a:off x="4441825" y="4173538"/>
              <a:ext cx="450850" cy="452438"/>
            </a:xfrm>
            <a:prstGeom prst="ellipse">
              <a:avLst/>
            </a:prstGeom>
            <a:solidFill>
              <a:srgbClr val="EDC811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0" name="Oval 6839"/>
            <p:cNvSpPr>
              <a:spLocks noChangeArrowheads="1"/>
            </p:cNvSpPr>
            <p:nvPr/>
          </p:nvSpPr>
          <p:spPr bwMode="auto">
            <a:xfrm>
              <a:off x="4235450" y="2528888"/>
              <a:ext cx="449263" cy="450850"/>
            </a:xfrm>
            <a:prstGeom prst="ellipse">
              <a:avLst/>
            </a:prstGeom>
            <a:solidFill>
              <a:srgbClr val="00A8D8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1" name="Rectangle 6840"/>
            <p:cNvSpPr>
              <a:spLocks noChangeArrowheads="1"/>
            </p:cNvSpPr>
            <p:nvPr/>
          </p:nvSpPr>
          <p:spPr bwMode="auto">
            <a:xfrm>
              <a:off x="3659188" y="2824163"/>
              <a:ext cx="673100" cy="6461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altLang="en-US" sz="3500" b="0" i="0" u="none" strike="noStrike" cap="none" normalizeH="0" baseline="0">
                  <a:ln>
                    <a:noFill/>
                  </a:ln>
                  <a:solidFill>
                    <a:srgbClr val="FFFFFF"/>
                  </a:solidFill>
                  <a:effectLst/>
                  <a:latin typeface="Myriad Pro" panose="020B0503030403020204" pitchFamily="34" charset="0"/>
                </a:rPr>
                <a:t>01</a:t>
              </a:r>
              <a:endParaRPr kumimoji="0" lang="en-US" altLang="en-US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22" name="Rectangle 6841"/>
            <p:cNvSpPr>
              <a:spLocks noChangeArrowheads="1"/>
            </p:cNvSpPr>
            <p:nvPr/>
          </p:nvSpPr>
          <p:spPr bwMode="auto">
            <a:xfrm>
              <a:off x="4911725" y="2492375"/>
              <a:ext cx="673100" cy="6461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altLang="en-US" sz="3500" b="0" i="0" u="none" strike="noStrike" cap="none" normalizeH="0" baseline="0">
                  <a:ln>
                    <a:noFill/>
                  </a:ln>
                  <a:solidFill>
                    <a:srgbClr val="FFFFFF"/>
                  </a:solidFill>
                  <a:effectLst/>
                  <a:latin typeface="Myriad Pro" panose="020B0503030403020204" pitchFamily="34" charset="0"/>
                </a:rPr>
                <a:t>02</a:t>
              </a:r>
              <a:endParaRPr kumimoji="0" lang="en-US" altLang="en-US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23" name="Rectangle 6842"/>
            <p:cNvSpPr>
              <a:spLocks noChangeArrowheads="1"/>
            </p:cNvSpPr>
            <p:nvPr/>
          </p:nvSpPr>
          <p:spPr bwMode="auto">
            <a:xfrm>
              <a:off x="3913188" y="4005263"/>
              <a:ext cx="671513" cy="6461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altLang="en-US" sz="3500" b="0" i="0" u="none" strike="noStrike" cap="none" normalizeH="0" baseline="0">
                  <a:ln>
                    <a:noFill/>
                  </a:ln>
                  <a:solidFill>
                    <a:srgbClr val="FFFFFF"/>
                  </a:solidFill>
                  <a:effectLst/>
                  <a:latin typeface="Myriad Pro" panose="020B0503030403020204" pitchFamily="34" charset="0"/>
                </a:rPr>
                <a:t>03</a:t>
              </a:r>
              <a:endParaRPr kumimoji="0" lang="en-US" altLang="en-US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24" name="Rectangle 6843"/>
            <p:cNvSpPr>
              <a:spLocks noChangeArrowheads="1"/>
            </p:cNvSpPr>
            <p:nvPr/>
          </p:nvSpPr>
          <p:spPr bwMode="auto">
            <a:xfrm>
              <a:off x="4849813" y="3640138"/>
              <a:ext cx="671513" cy="6461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altLang="en-US" sz="3500" b="0" i="0" u="none" strike="noStrike" cap="none" normalizeH="0" baseline="0">
                  <a:ln>
                    <a:noFill/>
                  </a:ln>
                  <a:solidFill>
                    <a:srgbClr val="FFFFFF"/>
                  </a:solidFill>
                  <a:effectLst/>
                  <a:latin typeface="Myriad Pro" panose="020B0503030403020204" pitchFamily="34" charset="0"/>
                </a:rPr>
                <a:t>04</a:t>
              </a:r>
              <a:endParaRPr kumimoji="0" lang="en-US" altLang="en-US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25" name="Freeform 6847"/>
            <p:cNvSpPr>
              <a:spLocks/>
            </p:cNvSpPr>
            <p:nvPr/>
          </p:nvSpPr>
          <p:spPr bwMode="auto">
            <a:xfrm>
              <a:off x="5575300" y="4283776"/>
              <a:ext cx="420688" cy="199324"/>
            </a:xfrm>
            <a:custGeom>
              <a:avLst/>
              <a:gdLst>
                <a:gd name="T0" fmla="*/ 0 w 439"/>
                <a:gd name="T1" fmla="*/ 88 h 208"/>
                <a:gd name="T2" fmla="*/ 0 w 439"/>
                <a:gd name="T3" fmla="*/ 118 h 208"/>
                <a:gd name="T4" fmla="*/ 273 w 439"/>
                <a:gd name="T5" fmla="*/ 118 h 208"/>
                <a:gd name="T6" fmla="*/ 273 w 439"/>
                <a:gd name="T7" fmla="*/ 208 h 208"/>
                <a:gd name="T8" fmla="*/ 439 w 439"/>
                <a:gd name="T9" fmla="*/ 103 h 208"/>
                <a:gd name="T10" fmla="*/ 273 w 439"/>
                <a:gd name="T11" fmla="*/ 0 h 208"/>
                <a:gd name="T12" fmla="*/ 273 w 439"/>
                <a:gd name="T13" fmla="*/ 88 h 208"/>
                <a:gd name="T14" fmla="*/ 0 w 439"/>
                <a:gd name="T15" fmla="*/ 88 h 2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39" h="208">
                  <a:moveTo>
                    <a:pt x="0" y="88"/>
                  </a:moveTo>
                  <a:lnTo>
                    <a:pt x="0" y="118"/>
                  </a:lnTo>
                  <a:lnTo>
                    <a:pt x="273" y="118"/>
                  </a:lnTo>
                  <a:lnTo>
                    <a:pt x="273" y="208"/>
                  </a:lnTo>
                  <a:lnTo>
                    <a:pt x="439" y="103"/>
                  </a:lnTo>
                  <a:lnTo>
                    <a:pt x="273" y="0"/>
                  </a:lnTo>
                  <a:lnTo>
                    <a:pt x="273" y="88"/>
                  </a:lnTo>
                  <a:lnTo>
                    <a:pt x="0" y="88"/>
                  </a:lnTo>
                  <a:close/>
                </a:path>
              </a:pathLst>
            </a:custGeom>
            <a:solidFill>
              <a:srgbClr val="89A818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6" name="Freeform 6851"/>
            <p:cNvSpPr>
              <a:spLocks/>
            </p:cNvSpPr>
            <p:nvPr/>
          </p:nvSpPr>
          <p:spPr bwMode="auto">
            <a:xfrm>
              <a:off x="3098800" y="4283776"/>
              <a:ext cx="420688" cy="199324"/>
            </a:xfrm>
            <a:custGeom>
              <a:avLst/>
              <a:gdLst>
                <a:gd name="T0" fmla="*/ 439 w 439"/>
                <a:gd name="T1" fmla="*/ 88 h 208"/>
                <a:gd name="T2" fmla="*/ 439 w 439"/>
                <a:gd name="T3" fmla="*/ 118 h 208"/>
                <a:gd name="T4" fmla="*/ 165 w 439"/>
                <a:gd name="T5" fmla="*/ 118 h 208"/>
                <a:gd name="T6" fmla="*/ 165 w 439"/>
                <a:gd name="T7" fmla="*/ 208 h 208"/>
                <a:gd name="T8" fmla="*/ 0 w 439"/>
                <a:gd name="T9" fmla="*/ 103 h 208"/>
                <a:gd name="T10" fmla="*/ 165 w 439"/>
                <a:gd name="T11" fmla="*/ 0 h 208"/>
                <a:gd name="T12" fmla="*/ 165 w 439"/>
                <a:gd name="T13" fmla="*/ 88 h 208"/>
                <a:gd name="T14" fmla="*/ 439 w 439"/>
                <a:gd name="T15" fmla="*/ 88 h 2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39" h="208">
                  <a:moveTo>
                    <a:pt x="439" y="88"/>
                  </a:moveTo>
                  <a:lnTo>
                    <a:pt x="439" y="118"/>
                  </a:lnTo>
                  <a:lnTo>
                    <a:pt x="165" y="118"/>
                  </a:lnTo>
                  <a:lnTo>
                    <a:pt x="165" y="208"/>
                  </a:lnTo>
                  <a:lnTo>
                    <a:pt x="0" y="103"/>
                  </a:lnTo>
                  <a:lnTo>
                    <a:pt x="165" y="0"/>
                  </a:lnTo>
                  <a:lnTo>
                    <a:pt x="165" y="88"/>
                  </a:lnTo>
                  <a:lnTo>
                    <a:pt x="439" y="88"/>
                  </a:lnTo>
                  <a:close/>
                </a:path>
              </a:pathLst>
            </a:custGeom>
            <a:solidFill>
              <a:srgbClr val="EDC811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grpSp>
          <p:nvGrpSpPr>
            <p:cNvPr id="27" name="Group 26"/>
            <p:cNvGrpSpPr/>
            <p:nvPr/>
          </p:nvGrpSpPr>
          <p:grpSpPr>
            <a:xfrm>
              <a:off x="1048111" y="4133282"/>
              <a:ext cx="1925959" cy="392219"/>
              <a:chOff x="1599723" y="5224357"/>
              <a:chExt cx="1925959" cy="392219"/>
            </a:xfrm>
          </p:grpSpPr>
          <p:sp>
            <p:nvSpPr>
              <p:cNvPr id="49" name="Rectangle 236"/>
              <p:cNvSpPr>
                <a:spLocks noChangeArrowheads="1"/>
              </p:cNvSpPr>
              <p:nvPr/>
            </p:nvSpPr>
            <p:spPr bwMode="auto">
              <a:xfrm>
                <a:off x="1599723" y="5224357"/>
                <a:ext cx="1925959" cy="34410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=""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lang="en-US" altLang="en-US" sz="2100">
                    <a:solidFill>
                      <a:srgbClr val="EDC811"/>
                    </a:solidFill>
                    <a:latin typeface="+mj-lt"/>
                  </a:rPr>
                  <a:t>KIÊN ĐỊNH (S)</a:t>
                </a:r>
                <a:endParaRPr kumimoji="0" lang="en-US" altLang="en-US" sz="1800" i="0" u="none" strike="noStrike" cap="none" normalizeH="0" baseline="0">
                  <a:ln>
                    <a:noFill/>
                  </a:ln>
                  <a:solidFill>
                    <a:srgbClr val="EDC811"/>
                  </a:solidFill>
                  <a:effectLst/>
                  <a:latin typeface="+mj-lt"/>
                </a:endParaRPr>
              </a:p>
            </p:txBody>
          </p:sp>
          <p:sp>
            <p:nvSpPr>
              <p:cNvPr id="51" name="Rectangle 243"/>
              <p:cNvSpPr>
                <a:spLocks noChangeArrowheads="1"/>
              </p:cNvSpPr>
              <p:nvPr/>
            </p:nvSpPr>
            <p:spPr bwMode="auto">
              <a:xfrm>
                <a:off x="1774190" y="5608638"/>
                <a:ext cx="1737360" cy="7938"/>
              </a:xfrm>
              <a:prstGeom prst="rect">
                <a:avLst/>
              </a:prstGeom>
              <a:solidFill>
                <a:srgbClr val="434D4C"/>
              </a:solidFill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algn="r"/>
                <a:endParaRPr lang="en-US">
                  <a:latin typeface="+mj-lt"/>
                </a:endParaRPr>
              </a:p>
            </p:txBody>
          </p:sp>
        </p:grpSp>
        <p:grpSp>
          <p:nvGrpSpPr>
            <p:cNvPr id="28" name="Group 27"/>
            <p:cNvGrpSpPr/>
            <p:nvPr/>
          </p:nvGrpSpPr>
          <p:grpSpPr>
            <a:xfrm flipH="1">
              <a:off x="6172369" y="4173538"/>
              <a:ext cx="2000444" cy="351963"/>
              <a:chOff x="1511106" y="5264613"/>
              <a:chExt cx="2000444" cy="351963"/>
            </a:xfrm>
          </p:grpSpPr>
          <p:sp>
            <p:nvSpPr>
              <p:cNvPr id="46" name="Rectangle 236"/>
              <p:cNvSpPr>
                <a:spLocks noChangeArrowheads="1"/>
              </p:cNvSpPr>
              <p:nvPr/>
            </p:nvSpPr>
            <p:spPr bwMode="auto">
              <a:xfrm>
                <a:off x="1511106" y="5264613"/>
                <a:ext cx="1967276" cy="34410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=""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lang="en-US" altLang="en-US" sz="2100">
                    <a:solidFill>
                      <a:srgbClr val="8DAE27"/>
                    </a:solidFill>
                    <a:latin typeface="+mj-lt"/>
                  </a:rPr>
                  <a:t>TUÂN THỦ (C)</a:t>
                </a:r>
                <a:endParaRPr kumimoji="0" lang="en-US" altLang="en-US" sz="1800" i="0" u="none" strike="noStrike" cap="none" normalizeH="0" baseline="0">
                  <a:ln>
                    <a:noFill/>
                  </a:ln>
                  <a:solidFill>
                    <a:srgbClr val="8DAE27"/>
                  </a:solidFill>
                  <a:effectLst/>
                  <a:latin typeface="+mj-lt"/>
                </a:endParaRPr>
              </a:p>
            </p:txBody>
          </p:sp>
          <p:sp>
            <p:nvSpPr>
              <p:cNvPr id="48" name="Rectangle 243"/>
              <p:cNvSpPr>
                <a:spLocks noChangeArrowheads="1"/>
              </p:cNvSpPr>
              <p:nvPr/>
            </p:nvSpPr>
            <p:spPr bwMode="auto">
              <a:xfrm>
                <a:off x="1774190" y="5608638"/>
                <a:ext cx="1737360" cy="7938"/>
              </a:xfrm>
              <a:prstGeom prst="rect">
                <a:avLst/>
              </a:prstGeom>
              <a:solidFill>
                <a:srgbClr val="434D4C"/>
              </a:solidFill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algn="r"/>
                <a:endParaRPr lang="en-US">
                  <a:latin typeface="+mj-lt"/>
                </a:endParaRPr>
              </a:p>
            </p:txBody>
          </p:sp>
        </p:grpSp>
        <p:grpSp>
          <p:nvGrpSpPr>
            <p:cNvPr id="29" name="Group 28"/>
            <p:cNvGrpSpPr/>
            <p:nvPr/>
          </p:nvGrpSpPr>
          <p:grpSpPr>
            <a:xfrm>
              <a:off x="1222578" y="2212979"/>
              <a:ext cx="7070605" cy="457097"/>
              <a:chOff x="1774190" y="5686307"/>
              <a:chExt cx="7070605" cy="457097"/>
            </a:xfrm>
          </p:grpSpPr>
          <p:sp>
            <p:nvSpPr>
              <p:cNvPr id="43" name="Rectangle 236"/>
              <p:cNvSpPr>
                <a:spLocks noChangeArrowheads="1"/>
              </p:cNvSpPr>
              <p:nvPr/>
            </p:nvSpPr>
            <p:spPr bwMode="auto">
              <a:xfrm>
                <a:off x="1774190" y="5744675"/>
                <a:ext cx="2152446" cy="34410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=""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lang="en-US" altLang="en-US" sz="2100">
                    <a:solidFill>
                      <a:srgbClr val="EF7539"/>
                    </a:solidFill>
                    <a:latin typeface="+mj-lt"/>
                  </a:rPr>
                  <a:t>THỐNG TRỊ (D)</a:t>
                </a:r>
                <a:endParaRPr kumimoji="0" lang="en-US" altLang="en-US" sz="1800" i="0" u="none" strike="noStrike" cap="none" normalizeH="0" baseline="0">
                  <a:ln>
                    <a:noFill/>
                  </a:ln>
                  <a:solidFill>
                    <a:srgbClr val="EF7539"/>
                  </a:solidFill>
                  <a:effectLst/>
                  <a:latin typeface="+mj-lt"/>
                </a:endParaRPr>
              </a:p>
            </p:txBody>
          </p:sp>
          <p:sp>
            <p:nvSpPr>
              <p:cNvPr id="45" name="Rectangle 243"/>
              <p:cNvSpPr>
                <a:spLocks noChangeArrowheads="1"/>
              </p:cNvSpPr>
              <p:nvPr/>
            </p:nvSpPr>
            <p:spPr bwMode="auto">
              <a:xfrm>
                <a:off x="1892892" y="6121018"/>
                <a:ext cx="1737360" cy="7938"/>
              </a:xfrm>
              <a:prstGeom prst="rect">
                <a:avLst/>
              </a:prstGeom>
              <a:solidFill>
                <a:srgbClr val="434D4C"/>
              </a:solidFill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algn="r"/>
                <a:endParaRPr lang="en-US">
                  <a:latin typeface="+mj-lt"/>
                </a:endParaRPr>
              </a:p>
            </p:txBody>
          </p:sp>
          <p:sp>
            <p:nvSpPr>
              <p:cNvPr id="52" name="Rectangle 236"/>
              <p:cNvSpPr>
                <a:spLocks noChangeArrowheads="1"/>
              </p:cNvSpPr>
              <p:nvPr/>
            </p:nvSpPr>
            <p:spPr bwMode="auto">
              <a:xfrm>
                <a:off x="6682177" y="5686307"/>
                <a:ext cx="2162618" cy="34410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=""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lang="en-US" altLang="en-US" sz="2100">
                    <a:solidFill>
                      <a:srgbClr val="00B0F0"/>
                    </a:solidFill>
                    <a:latin typeface="+mj-lt"/>
                  </a:rPr>
                  <a:t>ẢNH HƯỞNG (I)</a:t>
                </a:r>
                <a:endParaRPr kumimoji="0" lang="en-US" altLang="en-US" sz="1800" i="0" u="none" strike="noStrike" cap="none" normalizeH="0" baseline="0">
                  <a:ln>
                    <a:noFill/>
                  </a:ln>
                  <a:solidFill>
                    <a:srgbClr val="00B0F0"/>
                  </a:solidFill>
                  <a:effectLst/>
                  <a:latin typeface="+mj-lt"/>
                </a:endParaRPr>
              </a:p>
            </p:txBody>
          </p:sp>
          <p:sp>
            <p:nvSpPr>
              <p:cNvPr id="53" name="Rectangle 243"/>
              <p:cNvSpPr>
                <a:spLocks noChangeArrowheads="1"/>
              </p:cNvSpPr>
              <p:nvPr/>
            </p:nvSpPr>
            <p:spPr bwMode="auto">
              <a:xfrm>
                <a:off x="6547601" y="6135466"/>
                <a:ext cx="1737360" cy="7938"/>
              </a:xfrm>
              <a:prstGeom prst="rect">
                <a:avLst/>
              </a:prstGeom>
              <a:solidFill>
                <a:srgbClr val="434D4C"/>
              </a:solidFill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algn="r"/>
                <a:endParaRPr lang="en-US">
                  <a:latin typeface="+mj-lt"/>
                </a:endParaRPr>
              </a:p>
            </p:txBody>
          </p:sp>
        </p:grpSp>
      </p:grpSp>
    </p:spTree>
    <p:extLst>
      <p:ext uri="{BB962C8B-B14F-4D97-AF65-F5344CB8AC3E}">
        <p14:creationId xmlns="" xmlns:p14="http://schemas.microsoft.com/office/powerpoint/2010/main" val="1507196310"/>
      </p:ext>
    </p:extLst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1752600" y="564444"/>
            <a:ext cx="7772400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200">
                <a:solidFill>
                  <a:schemeClr val="accent3">
                    <a:lumMod val="75000"/>
                  </a:schemeClr>
                </a:solidFill>
                <a:latin typeface="Arial" panose="020B0604020202020204" pitchFamily="34" charset="0"/>
              </a:rPr>
              <a:t>1. </a:t>
            </a:r>
            <a:r>
              <a:rPr lang="en-US" sz="3200" err="1">
                <a:solidFill>
                  <a:schemeClr val="accent3">
                    <a:lumMod val="75000"/>
                  </a:schemeClr>
                </a:solidFill>
                <a:latin typeface="Arial" panose="020B0604020202020204" pitchFamily="34" charset="0"/>
              </a:rPr>
              <a:t>Nhóm</a:t>
            </a:r>
            <a:r>
              <a:rPr lang="en-US" sz="3200">
                <a:solidFill>
                  <a:schemeClr val="accent3">
                    <a:lumMod val="75000"/>
                  </a:schemeClr>
                </a:solidFill>
                <a:latin typeface="Arial" panose="020B0604020202020204" pitchFamily="34" charset="0"/>
              </a:rPr>
              <a:t> </a:t>
            </a:r>
            <a:r>
              <a:rPr lang="vi-VN" sz="3200" b="1">
                <a:solidFill>
                  <a:schemeClr val="accent3">
                    <a:lumMod val="75000"/>
                  </a:schemeClr>
                </a:solidFill>
                <a:latin typeface="Arial" panose="020B0604020202020204" pitchFamily="34" charset="0"/>
              </a:rPr>
              <a:t>“thống trị” (Dominance)</a:t>
            </a:r>
            <a:r>
              <a:rPr lang="vi-VN" sz="3200">
                <a:solidFill>
                  <a:schemeClr val="accent3">
                    <a:lumMod val="75000"/>
                  </a:schemeClr>
                </a:solidFill>
                <a:latin typeface="Arial" panose="020B0604020202020204" pitchFamily="34" charset="0"/>
              </a:rPr>
              <a:t> </a:t>
            </a:r>
            <a:r>
              <a:rPr lang="en-US" sz="3200">
                <a:solidFill>
                  <a:schemeClr val="accent3">
                    <a:lumMod val="75000"/>
                  </a:schemeClr>
                </a:solidFill>
                <a:latin typeface="Arial" panose="020B0604020202020204" pitchFamily="34" charset="0"/>
              </a:rPr>
              <a:t>- </a:t>
            </a:r>
            <a:r>
              <a:rPr lang="vi-VN" sz="3200">
                <a:solidFill>
                  <a:schemeClr val="accent3">
                    <a:lumMod val="75000"/>
                  </a:schemeClr>
                </a:solidFill>
                <a:latin typeface="Arial" panose="020B0604020202020204" pitchFamily="34" charset="0"/>
              </a:rPr>
              <a:t>nhóm “lửa”</a:t>
            </a:r>
            <a:r>
              <a:rPr lang="en-US" sz="3200">
                <a:solidFill>
                  <a:schemeClr val="accent3">
                    <a:lumMod val="75000"/>
                  </a:schemeClr>
                </a:solidFill>
                <a:latin typeface="Arial" panose="020B0604020202020204" pitchFamily="34" charset="0"/>
              </a:rPr>
              <a:t>: </a:t>
            </a:r>
            <a:r>
              <a:rPr lang="en-US" sz="3200" err="1">
                <a:solidFill>
                  <a:schemeClr val="accent3">
                    <a:lumMod val="75000"/>
                  </a:schemeClr>
                </a:solidFill>
              </a:rPr>
              <a:t>liên</a:t>
            </a:r>
            <a:r>
              <a:rPr lang="en-US" sz="3200">
                <a:solidFill>
                  <a:schemeClr val="accent3">
                    <a:lumMod val="75000"/>
                  </a:schemeClr>
                </a:solidFill>
              </a:rPr>
              <a:t> </a:t>
            </a:r>
            <a:r>
              <a:rPr lang="en-US" sz="3200" err="1">
                <a:solidFill>
                  <a:schemeClr val="accent3">
                    <a:lumMod val="75000"/>
                  </a:schemeClr>
                </a:solidFill>
              </a:rPr>
              <a:t>quan</a:t>
            </a:r>
            <a:r>
              <a:rPr lang="en-US" sz="3200">
                <a:solidFill>
                  <a:schemeClr val="accent3">
                    <a:lumMod val="75000"/>
                  </a:schemeClr>
                </a:solidFill>
              </a:rPr>
              <a:t> </a:t>
            </a:r>
            <a:r>
              <a:rPr lang="en-US" sz="3200" err="1">
                <a:solidFill>
                  <a:schemeClr val="accent3">
                    <a:lumMod val="75000"/>
                  </a:schemeClr>
                </a:solidFill>
              </a:rPr>
              <a:t>đến</a:t>
            </a:r>
            <a:r>
              <a:rPr lang="en-US" sz="3200">
                <a:solidFill>
                  <a:schemeClr val="accent3">
                    <a:lumMod val="75000"/>
                  </a:schemeClr>
                </a:solidFill>
              </a:rPr>
              <a:t> </a:t>
            </a:r>
            <a:r>
              <a:rPr lang="en-US" sz="3200" err="1">
                <a:solidFill>
                  <a:schemeClr val="accent3">
                    <a:lumMod val="75000"/>
                  </a:schemeClr>
                </a:solidFill>
              </a:rPr>
              <a:t>sự</a:t>
            </a:r>
            <a:r>
              <a:rPr lang="en-US" sz="3200">
                <a:solidFill>
                  <a:schemeClr val="accent3">
                    <a:lumMod val="75000"/>
                  </a:schemeClr>
                </a:solidFill>
              </a:rPr>
              <a:t> </a:t>
            </a:r>
            <a:r>
              <a:rPr lang="en-US" sz="3200" err="1">
                <a:solidFill>
                  <a:schemeClr val="accent3">
                    <a:lumMod val="75000"/>
                  </a:schemeClr>
                </a:solidFill>
              </a:rPr>
              <a:t>kiểm</a:t>
            </a:r>
            <a:r>
              <a:rPr lang="en-US" sz="3200">
                <a:solidFill>
                  <a:schemeClr val="accent3">
                    <a:lumMod val="75000"/>
                  </a:schemeClr>
                </a:solidFill>
              </a:rPr>
              <a:t> </a:t>
            </a:r>
            <a:r>
              <a:rPr lang="en-US" sz="3200" err="1">
                <a:solidFill>
                  <a:schemeClr val="accent3">
                    <a:lumMod val="75000"/>
                  </a:schemeClr>
                </a:solidFill>
              </a:rPr>
              <a:t>soát</a:t>
            </a:r>
            <a:r>
              <a:rPr lang="en-US" sz="3200">
                <a:solidFill>
                  <a:schemeClr val="accent3">
                    <a:lumMod val="75000"/>
                  </a:schemeClr>
                </a:solidFill>
              </a:rPr>
              <a:t>, </a:t>
            </a:r>
            <a:r>
              <a:rPr lang="en-US" sz="3200" err="1">
                <a:solidFill>
                  <a:schemeClr val="accent3">
                    <a:lumMod val="75000"/>
                  </a:schemeClr>
                </a:solidFill>
              </a:rPr>
              <a:t>quyền</a:t>
            </a:r>
            <a:r>
              <a:rPr lang="en-US" sz="3200">
                <a:solidFill>
                  <a:schemeClr val="accent3">
                    <a:lumMod val="75000"/>
                  </a:schemeClr>
                </a:solidFill>
              </a:rPr>
              <a:t> </a:t>
            </a:r>
            <a:r>
              <a:rPr lang="en-US" sz="3200" err="1">
                <a:solidFill>
                  <a:schemeClr val="accent3">
                    <a:lumMod val="75000"/>
                  </a:schemeClr>
                </a:solidFill>
              </a:rPr>
              <a:t>lực</a:t>
            </a:r>
            <a:r>
              <a:rPr lang="en-US" sz="3200">
                <a:solidFill>
                  <a:schemeClr val="accent3">
                    <a:lumMod val="75000"/>
                  </a:schemeClr>
                </a:solidFill>
              </a:rPr>
              <a:t> </a:t>
            </a:r>
            <a:r>
              <a:rPr lang="en-US" sz="3200" err="1">
                <a:solidFill>
                  <a:schemeClr val="accent3">
                    <a:lumMod val="75000"/>
                  </a:schemeClr>
                </a:solidFill>
              </a:rPr>
              <a:t>và</a:t>
            </a:r>
            <a:r>
              <a:rPr lang="en-US" sz="3200">
                <a:solidFill>
                  <a:schemeClr val="accent3">
                    <a:lumMod val="75000"/>
                  </a:schemeClr>
                </a:solidFill>
              </a:rPr>
              <a:t> </a:t>
            </a:r>
            <a:r>
              <a:rPr lang="en-US" sz="3200" err="1">
                <a:solidFill>
                  <a:schemeClr val="accent3">
                    <a:lumMod val="75000"/>
                  </a:schemeClr>
                </a:solidFill>
              </a:rPr>
              <a:t>tốc</a:t>
            </a:r>
            <a:r>
              <a:rPr lang="en-US" sz="3200">
                <a:solidFill>
                  <a:schemeClr val="accent3">
                    <a:lumMod val="75000"/>
                  </a:schemeClr>
                </a:solidFill>
              </a:rPr>
              <a:t> </a:t>
            </a:r>
            <a:r>
              <a:rPr lang="en-US" sz="3200" err="1">
                <a:solidFill>
                  <a:schemeClr val="accent3">
                    <a:lumMod val="75000"/>
                  </a:schemeClr>
                </a:solidFill>
              </a:rPr>
              <a:t>độ</a:t>
            </a:r>
            <a:r>
              <a:rPr lang="en-US" sz="3200">
                <a:solidFill>
                  <a:schemeClr val="accent3">
                    <a:lumMod val="75000"/>
                  </a:schemeClr>
                </a:solidFill>
              </a:rPr>
              <a:t>.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47800" y="2514600"/>
            <a:ext cx="6286500" cy="342900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600" y="141930"/>
            <a:ext cx="1188085" cy="814978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3264220206"/>
      </p:ext>
    </p:extLst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1806262" y="518295"/>
            <a:ext cx="7467600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200">
                <a:solidFill>
                  <a:srgbClr val="0070C0"/>
                </a:solidFill>
                <a:latin typeface="Arial" panose="020B0604020202020204" pitchFamily="34" charset="0"/>
              </a:rPr>
              <a:t>2. </a:t>
            </a:r>
            <a:r>
              <a:rPr lang="vi-VN" sz="3200">
                <a:solidFill>
                  <a:srgbClr val="0070C0"/>
                </a:solidFill>
                <a:latin typeface="Arial" panose="020B0604020202020204" pitchFamily="34" charset="0"/>
              </a:rPr>
              <a:t>Nhóm </a:t>
            </a:r>
            <a:r>
              <a:rPr lang="vi-VN" sz="3200" b="1">
                <a:solidFill>
                  <a:srgbClr val="0070C0"/>
                </a:solidFill>
                <a:latin typeface="Arial" panose="020B0604020202020204" pitchFamily="34" charset="0"/>
              </a:rPr>
              <a:t>“ảnh hưởng” (Influence)</a:t>
            </a:r>
            <a:endParaRPr lang="en-US" sz="3200" b="1">
              <a:solidFill>
                <a:srgbClr val="0070C0"/>
              </a:solidFill>
              <a:latin typeface="Arial" panose="020B0604020202020204" pitchFamily="34" charset="0"/>
            </a:endParaRPr>
          </a:p>
          <a:p>
            <a:r>
              <a:rPr lang="vi-VN" sz="3200">
                <a:solidFill>
                  <a:srgbClr val="0070C0"/>
                </a:solidFill>
                <a:latin typeface="Arial" panose="020B0604020202020204" pitchFamily="34" charset="0"/>
              </a:rPr>
              <a:t> </a:t>
            </a:r>
            <a:r>
              <a:rPr lang="en-US" sz="3200">
                <a:solidFill>
                  <a:srgbClr val="0070C0"/>
                </a:solidFill>
                <a:latin typeface="Arial" panose="020B0604020202020204" pitchFamily="34" charset="0"/>
              </a:rPr>
              <a:t>- </a:t>
            </a:r>
            <a:r>
              <a:rPr lang="vi-VN" sz="3200">
                <a:solidFill>
                  <a:srgbClr val="0070C0"/>
                </a:solidFill>
                <a:latin typeface="Arial" panose="020B0604020202020204" pitchFamily="34" charset="0"/>
              </a:rPr>
              <a:t>nhóm “khí”</a:t>
            </a:r>
            <a:r>
              <a:rPr lang="en-US" sz="3200">
                <a:solidFill>
                  <a:srgbClr val="0070C0"/>
                </a:solidFill>
                <a:latin typeface="Arial" panose="020B0604020202020204" pitchFamily="34" charset="0"/>
              </a:rPr>
              <a:t>: </a:t>
            </a:r>
            <a:r>
              <a:rPr lang="en-US" sz="3200" err="1">
                <a:solidFill>
                  <a:srgbClr val="0070C0"/>
                </a:solidFill>
              </a:rPr>
              <a:t>liên</a:t>
            </a:r>
            <a:r>
              <a:rPr lang="en-US" sz="3200">
                <a:solidFill>
                  <a:srgbClr val="0070C0"/>
                </a:solidFill>
              </a:rPr>
              <a:t> </a:t>
            </a:r>
            <a:r>
              <a:rPr lang="en-US" sz="3200" err="1">
                <a:solidFill>
                  <a:srgbClr val="0070C0"/>
                </a:solidFill>
              </a:rPr>
              <a:t>quan</a:t>
            </a:r>
            <a:r>
              <a:rPr lang="en-US" sz="3200">
                <a:solidFill>
                  <a:srgbClr val="0070C0"/>
                </a:solidFill>
              </a:rPr>
              <a:t> </a:t>
            </a:r>
            <a:r>
              <a:rPr lang="en-US" sz="3200" err="1">
                <a:solidFill>
                  <a:srgbClr val="0070C0"/>
                </a:solidFill>
              </a:rPr>
              <a:t>đến</a:t>
            </a:r>
            <a:r>
              <a:rPr lang="en-US" sz="3200">
                <a:solidFill>
                  <a:srgbClr val="0070C0"/>
                </a:solidFill>
              </a:rPr>
              <a:t> </a:t>
            </a:r>
            <a:r>
              <a:rPr lang="en-US" sz="3200" err="1">
                <a:solidFill>
                  <a:srgbClr val="0070C0"/>
                </a:solidFill>
              </a:rPr>
              <a:t>tình</a:t>
            </a:r>
            <a:r>
              <a:rPr lang="en-US" sz="3200">
                <a:solidFill>
                  <a:srgbClr val="0070C0"/>
                </a:solidFill>
              </a:rPr>
              <a:t> </a:t>
            </a:r>
            <a:r>
              <a:rPr lang="en-US" sz="3200" err="1">
                <a:solidFill>
                  <a:srgbClr val="0070C0"/>
                </a:solidFill>
              </a:rPr>
              <a:t>huống</a:t>
            </a:r>
            <a:r>
              <a:rPr lang="en-US" sz="3200">
                <a:solidFill>
                  <a:srgbClr val="0070C0"/>
                </a:solidFill>
              </a:rPr>
              <a:t> </a:t>
            </a:r>
            <a:r>
              <a:rPr lang="en-US" sz="3200" err="1">
                <a:solidFill>
                  <a:srgbClr val="0070C0"/>
                </a:solidFill>
              </a:rPr>
              <a:t>xã</a:t>
            </a:r>
            <a:r>
              <a:rPr lang="en-US" sz="3200">
                <a:solidFill>
                  <a:srgbClr val="0070C0"/>
                </a:solidFill>
              </a:rPr>
              <a:t> </a:t>
            </a:r>
            <a:r>
              <a:rPr lang="en-US" sz="3200" err="1">
                <a:solidFill>
                  <a:srgbClr val="0070C0"/>
                </a:solidFill>
              </a:rPr>
              <a:t>hội</a:t>
            </a:r>
            <a:r>
              <a:rPr lang="en-US" sz="3200">
                <a:solidFill>
                  <a:srgbClr val="0070C0"/>
                </a:solidFill>
              </a:rPr>
              <a:t> </a:t>
            </a:r>
            <a:r>
              <a:rPr lang="en-US" sz="3200" err="1">
                <a:solidFill>
                  <a:srgbClr val="0070C0"/>
                </a:solidFill>
              </a:rPr>
              <a:t>và</a:t>
            </a:r>
            <a:r>
              <a:rPr lang="en-US" sz="3200">
                <a:solidFill>
                  <a:srgbClr val="0070C0"/>
                </a:solidFill>
              </a:rPr>
              <a:t> </a:t>
            </a:r>
            <a:r>
              <a:rPr lang="en-US" sz="3200" err="1">
                <a:solidFill>
                  <a:srgbClr val="0070C0"/>
                </a:solidFill>
              </a:rPr>
              <a:t>sự</a:t>
            </a:r>
            <a:r>
              <a:rPr lang="en-US" sz="3200">
                <a:solidFill>
                  <a:srgbClr val="0070C0"/>
                </a:solidFill>
              </a:rPr>
              <a:t> </a:t>
            </a:r>
            <a:r>
              <a:rPr lang="en-US" sz="3200" err="1">
                <a:solidFill>
                  <a:srgbClr val="0070C0"/>
                </a:solidFill>
              </a:rPr>
              <a:t>thuyết</a:t>
            </a:r>
            <a:r>
              <a:rPr lang="en-US" sz="3200">
                <a:solidFill>
                  <a:srgbClr val="0070C0"/>
                </a:solidFill>
              </a:rPr>
              <a:t> </a:t>
            </a:r>
            <a:r>
              <a:rPr lang="en-US" sz="3200" err="1">
                <a:solidFill>
                  <a:srgbClr val="0070C0"/>
                </a:solidFill>
              </a:rPr>
              <a:t>phục</a:t>
            </a:r>
            <a:r>
              <a:rPr lang="en-US" sz="3200">
                <a:solidFill>
                  <a:srgbClr val="0070C0"/>
                </a:solidFill>
              </a:rPr>
              <a:t> </a:t>
            </a:r>
            <a:r>
              <a:rPr lang="en-US" sz="3200" err="1">
                <a:solidFill>
                  <a:srgbClr val="0070C0"/>
                </a:solidFill>
              </a:rPr>
              <a:t>trong</a:t>
            </a:r>
            <a:r>
              <a:rPr lang="en-US" sz="3200">
                <a:solidFill>
                  <a:srgbClr val="0070C0"/>
                </a:solidFill>
              </a:rPr>
              <a:t> </a:t>
            </a:r>
            <a:r>
              <a:rPr lang="en-US" sz="3200" err="1">
                <a:solidFill>
                  <a:srgbClr val="0070C0"/>
                </a:solidFill>
              </a:rPr>
              <a:t>giao</a:t>
            </a:r>
            <a:r>
              <a:rPr lang="en-US" sz="3200">
                <a:solidFill>
                  <a:srgbClr val="0070C0"/>
                </a:solidFill>
              </a:rPr>
              <a:t> </a:t>
            </a:r>
            <a:r>
              <a:rPr lang="en-US" sz="3200" err="1">
                <a:solidFill>
                  <a:srgbClr val="0070C0"/>
                </a:solidFill>
              </a:rPr>
              <a:t>tiếp</a:t>
            </a:r>
            <a:endParaRPr lang="en-US" sz="3200">
              <a:solidFill>
                <a:srgbClr val="0070C0"/>
              </a:solidFill>
              <a:latin typeface="Arial" panose="020B0604020202020204" pitchFamily="34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28800" y="2438401"/>
            <a:ext cx="6248400" cy="4038600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" y="110806"/>
            <a:ext cx="1188085" cy="814978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3084288640"/>
      </p:ext>
    </p:extLst>
  </p:cSld>
  <p:clrMapOvr>
    <a:masterClrMapping/>
  </p:clrMapOvr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981200" y="549419"/>
            <a:ext cx="6934200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200">
                <a:solidFill>
                  <a:schemeClr val="bg2">
                    <a:lumMod val="50000"/>
                  </a:schemeClr>
                </a:solidFill>
                <a:latin typeface="Arial" panose="020B0604020202020204" pitchFamily="34" charset="0"/>
              </a:rPr>
              <a:t>3. </a:t>
            </a:r>
            <a:r>
              <a:rPr lang="vi-VN" sz="3200">
                <a:solidFill>
                  <a:schemeClr val="bg2">
                    <a:lumMod val="50000"/>
                  </a:schemeClr>
                </a:solidFill>
                <a:latin typeface="Arial" panose="020B0604020202020204" pitchFamily="34" charset="0"/>
              </a:rPr>
              <a:t>Nhóm </a:t>
            </a:r>
            <a:r>
              <a:rPr lang="vi-VN" sz="3200" b="1">
                <a:solidFill>
                  <a:schemeClr val="bg2">
                    <a:lumMod val="50000"/>
                  </a:schemeClr>
                </a:solidFill>
                <a:latin typeface="Arial" panose="020B0604020202020204" pitchFamily="34" charset="0"/>
              </a:rPr>
              <a:t>“kiên định”</a:t>
            </a:r>
            <a:r>
              <a:rPr lang="en-US" sz="3200" b="1">
                <a:solidFill>
                  <a:schemeClr val="bg2">
                    <a:lumMod val="50000"/>
                  </a:schemeClr>
                </a:solidFill>
              </a:rPr>
              <a:t> (Steadiness)</a:t>
            </a:r>
            <a:r>
              <a:rPr lang="en-US" sz="3200" b="1">
                <a:solidFill>
                  <a:schemeClr val="bg2">
                    <a:lumMod val="50000"/>
                  </a:schemeClr>
                </a:solidFill>
                <a:latin typeface="Arial" panose="020B0604020202020204" pitchFamily="34" charset="0"/>
              </a:rPr>
              <a:t> </a:t>
            </a:r>
          </a:p>
          <a:p>
            <a:r>
              <a:rPr lang="en-US" sz="3200">
                <a:solidFill>
                  <a:schemeClr val="bg2">
                    <a:lumMod val="50000"/>
                  </a:schemeClr>
                </a:solidFill>
                <a:latin typeface="Arial" panose="020B0604020202020204" pitchFamily="34" charset="0"/>
              </a:rPr>
              <a:t>- </a:t>
            </a:r>
            <a:r>
              <a:rPr lang="vi-VN" sz="3200">
                <a:solidFill>
                  <a:schemeClr val="bg2">
                    <a:lumMod val="50000"/>
                  </a:schemeClr>
                </a:solidFill>
                <a:latin typeface="Arial" panose="020B0604020202020204" pitchFamily="34" charset="0"/>
              </a:rPr>
              <a:t>nhóm “nước”</a:t>
            </a:r>
            <a:r>
              <a:rPr lang="en-US" sz="3200">
                <a:solidFill>
                  <a:schemeClr val="bg2">
                    <a:lumMod val="50000"/>
                  </a:schemeClr>
                </a:solidFill>
                <a:latin typeface="Arial" panose="020B0604020202020204" pitchFamily="34" charset="0"/>
              </a:rPr>
              <a:t>: </a:t>
            </a:r>
            <a:r>
              <a:rPr lang="en-US" sz="3200" err="1">
                <a:solidFill>
                  <a:schemeClr val="bg2">
                    <a:lumMod val="50000"/>
                  </a:schemeClr>
                </a:solidFill>
              </a:rPr>
              <a:t>liên</a:t>
            </a:r>
            <a:r>
              <a:rPr lang="en-US" sz="3200">
                <a:solidFill>
                  <a:schemeClr val="bg2">
                    <a:lumMod val="50000"/>
                  </a:schemeClr>
                </a:solidFill>
              </a:rPr>
              <a:t> </a:t>
            </a:r>
            <a:r>
              <a:rPr lang="en-US" sz="3200" err="1">
                <a:solidFill>
                  <a:schemeClr val="bg2">
                    <a:lumMod val="50000"/>
                  </a:schemeClr>
                </a:solidFill>
              </a:rPr>
              <a:t>quan</a:t>
            </a:r>
            <a:r>
              <a:rPr lang="en-US" sz="3200">
                <a:solidFill>
                  <a:schemeClr val="bg2">
                    <a:lumMod val="50000"/>
                  </a:schemeClr>
                </a:solidFill>
              </a:rPr>
              <a:t> </a:t>
            </a:r>
            <a:r>
              <a:rPr lang="en-US" sz="3200" err="1">
                <a:solidFill>
                  <a:schemeClr val="bg2">
                    <a:lumMod val="50000"/>
                  </a:schemeClr>
                </a:solidFill>
              </a:rPr>
              <a:t>đến</a:t>
            </a:r>
            <a:r>
              <a:rPr lang="en-US" sz="3200">
                <a:solidFill>
                  <a:schemeClr val="bg2">
                    <a:lumMod val="50000"/>
                  </a:schemeClr>
                </a:solidFill>
              </a:rPr>
              <a:t> </a:t>
            </a:r>
            <a:r>
              <a:rPr lang="en-US" sz="3200" err="1">
                <a:solidFill>
                  <a:schemeClr val="bg2">
                    <a:lumMod val="50000"/>
                  </a:schemeClr>
                </a:solidFill>
              </a:rPr>
              <a:t>sự</a:t>
            </a:r>
            <a:r>
              <a:rPr lang="en-US" sz="3200">
                <a:solidFill>
                  <a:schemeClr val="bg2">
                    <a:lumMod val="50000"/>
                  </a:schemeClr>
                </a:solidFill>
              </a:rPr>
              <a:t> </a:t>
            </a:r>
            <a:r>
              <a:rPr lang="en-US" sz="3200" err="1">
                <a:solidFill>
                  <a:schemeClr val="bg2">
                    <a:lumMod val="50000"/>
                  </a:schemeClr>
                </a:solidFill>
              </a:rPr>
              <a:t>kiên</a:t>
            </a:r>
            <a:r>
              <a:rPr lang="en-US" sz="3200">
                <a:solidFill>
                  <a:schemeClr val="bg2">
                    <a:lumMod val="50000"/>
                  </a:schemeClr>
                </a:solidFill>
              </a:rPr>
              <a:t> </a:t>
            </a:r>
            <a:r>
              <a:rPr lang="en-US" sz="3200" err="1">
                <a:solidFill>
                  <a:schemeClr val="bg2">
                    <a:lumMod val="50000"/>
                  </a:schemeClr>
                </a:solidFill>
              </a:rPr>
              <a:t>nhẫn</a:t>
            </a:r>
            <a:r>
              <a:rPr lang="en-US" sz="3200">
                <a:solidFill>
                  <a:schemeClr val="bg2">
                    <a:lumMod val="50000"/>
                  </a:schemeClr>
                </a:solidFill>
              </a:rPr>
              <a:t>, </a:t>
            </a:r>
            <a:r>
              <a:rPr lang="en-US" sz="3200" err="1">
                <a:solidFill>
                  <a:schemeClr val="bg2">
                    <a:lumMod val="50000"/>
                  </a:schemeClr>
                </a:solidFill>
              </a:rPr>
              <a:t>chậm</a:t>
            </a:r>
            <a:r>
              <a:rPr lang="en-US" sz="3200">
                <a:solidFill>
                  <a:schemeClr val="bg2">
                    <a:lumMod val="50000"/>
                  </a:schemeClr>
                </a:solidFill>
              </a:rPr>
              <a:t> </a:t>
            </a:r>
            <a:r>
              <a:rPr lang="en-US" sz="3200" err="1">
                <a:solidFill>
                  <a:schemeClr val="bg2">
                    <a:lumMod val="50000"/>
                  </a:schemeClr>
                </a:solidFill>
              </a:rPr>
              <a:t>rãi</a:t>
            </a:r>
            <a:r>
              <a:rPr lang="en-US" sz="3200">
                <a:solidFill>
                  <a:schemeClr val="bg2">
                    <a:lumMod val="50000"/>
                  </a:schemeClr>
                </a:solidFill>
              </a:rPr>
              <a:t>, </a:t>
            </a:r>
            <a:r>
              <a:rPr lang="en-US" sz="3200" err="1">
                <a:solidFill>
                  <a:schemeClr val="bg2">
                    <a:lumMod val="50000"/>
                  </a:schemeClr>
                </a:solidFill>
              </a:rPr>
              <a:t>và</a:t>
            </a:r>
            <a:r>
              <a:rPr lang="en-US" sz="3200">
                <a:solidFill>
                  <a:schemeClr val="bg2">
                    <a:lumMod val="50000"/>
                  </a:schemeClr>
                </a:solidFill>
              </a:rPr>
              <a:t> </a:t>
            </a:r>
            <a:r>
              <a:rPr lang="en-US" sz="3200" err="1">
                <a:solidFill>
                  <a:schemeClr val="bg2">
                    <a:lumMod val="50000"/>
                  </a:schemeClr>
                </a:solidFill>
              </a:rPr>
              <a:t>suy</a:t>
            </a:r>
            <a:r>
              <a:rPr lang="en-US" sz="3200">
                <a:solidFill>
                  <a:schemeClr val="bg2">
                    <a:lumMod val="50000"/>
                  </a:schemeClr>
                </a:solidFill>
              </a:rPr>
              <a:t> </a:t>
            </a:r>
            <a:r>
              <a:rPr lang="en-US" sz="3200" err="1">
                <a:solidFill>
                  <a:schemeClr val="bg2">
                    <a:lumMod val="50000"/>
                  </a:schemeClr>
                </a:solidFill>
              </a:rPr>
              <a:t>nghĩ</a:t>
            </a:r>
            <a:r>
              <a:rPr lang="en-US" sz="3200">
                <a:solidFill>
                  <a:schemeClr val="bg2">
                    <a:lumMod val="50000"/>
                  </a:schemeClr>
                </a:solidFill>
              </a:rPr>
              <a:t> </a:t>
            </a:r>
            <a:r>
              <a:rPr lang="en-US" sz="3200" err="1">
                <a:solidFill>
                  <a:schemeClr val="bg2">
                    <a:lumMod val="50000"/>
                  </a:schemeClr>
                </a:solidFill>
              </a:rPr>
              <a:t>sâu</a:t>
            </a:r>
            <a:r>
              <a:rPr lang="en-US" sz="3200">
                <a:solidFill>
                  <a:schemeClr val="bg2">
                    <a:lumMod val="50000"/>
                  </a:schemeClr>
                </a:solidFill>
              </a:rPr>
              <a:t>, </a:t>
            </a:r>
            <a:r>
              <a:rPr lang="en-US" sz="3200" err="1">
                <a:solidFill>
                  <a:schemeClr val="bg2">
                    <a:lumMod val="50000"/>
                  </a:schemeClr>
                </a:solidFill>
              </a:rPr>
              <a:t>trầm</a:t>
            </a:r>
            <a:r>
              <a:rPr lang="en-US" sz="3200">
                <a:solidFill>
                  <a:schemeClr val="bg2">
                    <a:lumMod val="50000"/>
                  </a:schemeClr>
                </a:solidFill>
              </a:rPr>
              <a:t> </a:t>
            </a:r>
            <a:r>
              <a:rPr lang="en-US" sz="3200" err="1">
                <a:solidFill>
                  <a:schemeClr val="bg2">
                    <a:lumMod val="50000"/>
                  </a:schemeClr>
                </a:solidFill>
              </a:rPr>
              <a:t>lặng</a:t>
            </a:r>
            <a:r>
              <a:rPr lang="en-US" sz="3200">
                <a:solidFill>
                  <a:schemeClr val="bg2">
                    <a:lumMod val="50000"/>
                  </a:schemeClr>
                </a:solidFill>
              </a:rPr>
              <a:t>.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00200" y="3087944"/>
            <a:ext cx="6477000" cy="3236655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2115" y="141930"/>
            <a:ext cx="1188085" cy="814978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3110068732"/>
      </p:ext>
    </p:extLst>
  </p:cSld>
  <p:clrMapOvr>
    <a:masterClrMapping/>
  </p:clrMapOvr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447800" y="533399"/>
            <a:ext cx="7543800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20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</a:rPr>
              <a:t>4. </a:t>
            </a:r>
            <a:r>
              <a:rPr lang="vi-VN" sz="320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</a:rPr>
              <a:t>Nhóm </a:t>
            </a:r>
            <a:r>
              <a:rPr lang="en-US" sz="320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</a:rPr>
              <a:t> </a:t>
            </a:r>
            <a:r>
              <a:rPr lang="vi-VN" sz="3200" b="1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</a:rPr>
              <a:t>“tuân </a:t>
            </a:r>
            <a:r>
              <a:rPr lang="en-US" sz="3200" b="1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</a:rPr>
              <a:t>t</a:t>
            </a:r>
            <a:r>
              <a:rPr lang="vi-VN" sz="3200" b="1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</a:rPr>
              <a:t>hủ”</a:t>
            </a:r>
            <a:r>
              <a:rPr lang="vi-VN" sz="320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</a:rPr>
              <a:t> </a:t>
            </a:r>
            <a:endParaRPr lang="en-US" sz="3200">
              <a:solidFill>
                <a:schemeClr val="accent1">
                  <a:lumMod val="75000"/>
                </a:schemeClr>
              </a:solidFill>
              <a:latin typeface="Arial" panose="020B0604020202020204" pitchFamily="34" charset="0"/>
            </a:endParaRPr>
          </a:p>
          <a:p>
            <a:r>
              <a:rPr lang="en-US" sz="320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</a:rPr>
              <a:t>(</a:t>
            </a:r>
            <a:r>
              <a:rPr lang="en-US" sz="3200" b="1">
                <a:solidFill>
                  <a:schemeClr val="accent1">
                    <a:lumMod val="75000"/>
                  </a:schemeClr>
                </a:solidFill>
              </a:rPr>
              <a:t>Conscientiousness) </a:t>
            </a:r>
          </a:p>
          <a:p>
            <a:r>
              <a:rPr lang="en-US" sz="320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</a:rPr>
              <a:t>- </a:t>
            </a:r>
            <a:r>
              <a:rPr lang="vi-VN" sz="320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</a:rPr>
              <a:t>nhóm “đất”</a:t>
            </a:r>
            <a:r>
              <a:rPr lang="en-US" sz="320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</a:rPr>
              <a:t>:</a:t>
            </a:r>
            <a:r>
              <a:rPr lang="en-US" sz="3200">
                <a:solidFill>
                  <a:schemeClr val="accent1">
                    <a:lumMod val="75000"/>
                  </a:schemeClr>
                </a:solidFill>
              </a:rPr>
              <a:t> </a:t>
            </a:r>
            <a:r>
              <a:rPr lang="en-US" sz="3200" err="1">
                <a:solidFill>
                  <a:schemeClr val="accent1">
                    <a:lumMod val="75000"/>
                  </a:schemeClr>
                </a:solidFill>
              </a:rPr>
              <a:t>liên</a:t>
            </a:r>
            <a:r>
              <a:rPr lang="en-US" sz="320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sz="3200" err="1">
                <a:solidFill>
                  <a:schemeClr val="accent1">
                    <a:lumMod val="75000"/>
                  </a:schemeClr>
                </a:solidFill>
              </a:rPr>
              <a:t>quan</a:t>
            </a:r>
            <a:r>
              <a:rPr lang="en-US" sz="320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sz="3200" err="1">
                <a:solidFill>
                  <a:schemeClr val="accent1">
                    <a:lumMod val="75000"/>
                  </a:schemeClr>
                </a:solidFill>
              </a:rPr>
              <a:t>đến</a:t>
            </a:r>
            <a:r>
              <a:rPr lang="en-US" sz="320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sz="3200" err="1">
                <a:solidFill>
                  <a:schemeClr val="accent1">
                    <a:lumMod val="75000"/>
                  </a:schemeClr>
                </a:solidFill>
              </a:rPr>
              <a:t>cấu</a:t>
            </a:r>
            <a:r>
              <a:rPr lang="en-US" sz="320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sz="3200" err="1">
                <a:solidFill>
                  <a:schemeClr val="accent1">
                    <a:lumMod val="75000"/>
                  </a:schemeClr>
                </a:solidFill>
              </a:rPr>
              <a:t>trúc</a:t>
            </a:r>
            <a:r>
              <a:rPr lang="en-US" sz="3200">
                <a:solidFill>
                  <a:schemeClr val="accent1">
                    <a:lumMod val="75000"/>
                  </a:schemeClr>
                </a:solidFill>
              </a:rPr>
              <a:t>, </a:t>
            </a:r>
            <a:r>
              <a:rPr lang="en-US" sz="3200" err="1">
                <a:solidFill>
                  <a:schemeClr val="accent1">
                    <a:lumMod val="75000"/>
                  </a:schemeClr>
                </a:solidFill>
              </a:rPr>
              <a:t>sự</a:t>
            </a:r>
            <a:r>
              <a:rPr lang="en-US" sz="320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sz="3200" err="1">
                <a:solidFill>
                  <a:schemeClr val="accent1">
                    <a:lumMod val="75000"/>
                  </a:schemeClr>
                </a:solidFill>
              </a:rPr>
              <a:t>chuẩn</a:t>
            </a:r>
            <a:r>
              <a:rPr lang="en-US" sz="320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sz="3200" err="1">
                <a:solidFill>
                  <a:schemeClr val="accent1">
                    <a:lumMod val="75000"/>
                  </a:schemeClr>
                </a:solidFill>
              </a:rPr>
              <a:t>xác</a:t>
            </a:r>
            <a:r>
              <a:rPr lang="en-US" sz="3200">
                <a:solidFill>
                  <a:schemeClr val="accent1">
                    <a:lumMod val="75000"/>
                  </a:schemeClr>
                </a:solidFill>
              </a:rPr>
              <a:t>, </a:t>
            </a:r>
            <a:r>
              <a:rPr lang="en-US" sz="3200" err="1">
                <a:solidFill>
                  <a:schemeClr val="accent1">
                    <a:lumMod val="75000"/>
                  </a:schemeClr>
                </a:solidFill>
              </a:rPr>
              <a:t>tính</a:t>
            </a:r>
            <a:r>
              <a:rPr lang="en-US" sz="320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sz="3200" err="1">
                <a:solidFill>
                  <a:schemeClr val="accent1">
                    <a:lumMod val="75000"/>
                  </a:schemeClr>
                </a:solidFill>
              </a:rPr>
              <a:t>tổ</a:t>
            </a:r>
            <a:r>
              <a:rPr lang="en-US" sz="320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sz="3200" err="1">
                <a:solidFill>
                  <a:schemeClr val="accent1">
                    <a:lumMod val="75000"/>
                  </a:schemeClr>
                </a:solidFill>
              </a:rPr>
              <a:t>chức</a:t>
            </a:r>
            <a:r>
              <a:rPr lang="en-US" sz="320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sz="3200" err="1">
                <a:solidFill>
                  <a:schemeClr val="accent1">
                    <a:lumMod val="75000"/>
                  </a:schemeClr>
                </a:solidFill>
              </a:rPr>
              <a:t>theo</a:t>
            </a:r>
            <a:r>
              <a:rPr lang="en-US" sz="320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sz="3200" err="1">
                <a:solidFill>
                  <a:schemeClr val="accent1">
                    <a:lumMod val="75000"/>
                  </a:schemeClr>
                </a:solidFill>
              </a:rPr>
              <a:t>khoa</a:t>
            </a:r>
            <a:r>
              <a:rPr lang="en-US" sz="320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sz="3200" err="1">
                <a:solidFill>
                  <a:schemeClr val="accent1">
                    <a:lumMod val="75000"/>
                  </a:schemeClr>
                </a:solidFill>
              </a:rPr>
              <a:t>học</a:t>
            </a:r>
            <a:r>
              <a:rPr lang="en-US" sz="3200">
                <a:solidFill>
                  <a:schemeClr val="accent1">
                    <a:lumMod val="75000"/>
                  </a:schemeClr>
                </a:solidFill>
              </a:rPr>
              <a:t>.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76400" y="2819400"/>
            <a:ext cx="6705600" cy="3352799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9715" y="309501"/>
            <a:ext cx="1188085" cy="814978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2635442096"/>
      </p:ext>
    </p:extLst>
  </p:cSld>
  <p:clrMapOvr>
    <a:masterClrMapping/>
  </p:clrMapOvr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1965" y="859610"/>
            <a:ext cx="2059773" cy="13716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782007" y="2281866"/>
            <a:ext cx="149476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err="1">
                <a:solidFill>
                  <a:srgbClr val="002060"/>
                </a:solidFill>
              </a:rPr>
              <a:t>Kế</a:t>
            </a:r>
            <a:r>
              <a:rPr lang="en-US">
                <a:solidFill>
                  <a:srgbClr val="002060"/>
                </a:solidFill>
              </a:rPr>
              <a:t> </a:t>
            </a:r>
            <a:r>
              <a:rPr lang="en-US" err="1">
                <a:solidFill>
                  <a:srgbClr val="002060"/>
                </a:solidFill>
              </a:rPr>
              <a:t>toán</a:t>
            </a:r>
            <a:endParaRPr lang="en-US">
              <a:solidFill>
                <a:srgbClr val="002060"/>
              </a:solidFill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7829" y="2724242"/>
            <a:ext cx="2038358" cy="1669887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8366" y="749976"/>
            <a:ext cx="2033926" cy="13716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646939" y="4652456"/>
            <a:ext cx="191566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err="1">
                <a:solidFill>
                  <a:srgbClr val="002060"/>
                </a:solidFill>
              </a:rPr>
              <a:t>Phiên</a:t>
            </a:r>
            <a:r>
              <a:rPr lang="en-US">
                <a:solidFill>
                  <a:srgbClr val="002060"/>
                </a:solidFill>
              </a:rPr>
              <a:t> </a:t>
            </a:r>
            <a:r>
              <a:rPr lang="en-US" err="1">
                <a:solidFill>
                  <a:srgbClr val="002060"/>
                </a:solidFill>
              </a:rPr>
              <a:t>dịch</a:t>
            </a:r>
            <a:r>
              <a:rPr lang="en-US">
                <a:solidFill>
                  <a:srgbClr val="002060"/>
                </a:solidFill>
              </a:rPr>
              <a:t> </a:t>
            </a:r>
            <a:r>
              <a:rPr lang="en-US" err="1">
                <a:solidFill>
                  <a:srgbClr val="002060"/>
                </a:solidFill>
              </a:rPr>
              <a:t>viên</a:t>
            </a:r>
            <a:endParaRPr lang="en-US">
              <a:solidFill>
                <a:srgbClr val="002060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756000" y="2314423"/>
            <a:ext cx="172629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err="1">
                <a:solidFill>
                  <a:srgbClr val="002060"/>
                </a:solidFill>
              </a:rPr>
              <a:t>Công</a:t>
            </a:r>
            <a:r>
              <a:rPr lang="en-US">
                <a:solidFill>
                  <a:srgbClr val="002060"/>
                </a:solidFill>
              </a:rPr>
              <a:t> </a:t>
            </a:r>
            <a:r>
              <a:rPr lang="en-US" err="1">
                <a:solidFill>
                  <a:srgbClr val="002060"/>
                </a:solidFill>
              </a:rPr>
              <a:t>nghệ</a:t>
            </a:r>
            <a:r>
              <a:rPr lang="en-US">
                <a:solidFill>
                  <a:srgbClr val="002060"/>
                </a:solidFill>
              </a:rPr>
              <a:t> </a:t>
            </a:r>
            <a:r>
              <a:rPr lang="en-US" err="1">
                <a:solidFill>
                  <a:srgbClr val="002060"/>
                </a:solidFill>
              </a:rPr>
              <a:t>thông</a:t>
            </a:r>
            <a:r>
              <a:rPr lang="en-US">
                <a:solidFill>
                  <a:srgbClr val="002060"/>
                </a:solidFill>
              </a:rPr>
              <a:t> tin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75547" y="903352"/>
            <a:ext cx="1295400" cy="1340224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6799179" y="2482540"/>
            <a:ext cx="149476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err="1">
                <a:solidFill>
                  <a:srgbClr val="002060"/>
                </a:solidFill>
              </a:rPr>
              <a:t>Tư</a:t>
            </a:r>
            <a:r>
              <a:rPr lang="en-US">
                <a:solidFill>
                  <a:srgbClr val="002060"/>
                </a:solidFill>
              </a:rPr>
              <a:t> </a:t>
            </a:r>
            <a:r>
              <a:rPr lang="en-US" err="1">
                <a:solidFill>
                  <a:srgbClr val="002060"/>
                </a:solidFill>
              </a:rPr>
              <a:t>vấn</a:t>
            </a:r>
            <a:endParaRPr lang="en-US">
              <a:solidFill>
                <a:srgbClr val="002060"/>
              </a:solidFill>
            </a:endParaRPr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46939" y="2992190"/>
            <a:ext cx="1528109" cy="1523437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28060" y="2900245"/>
            <a:ext cx="2174706" cy="1449804"/>
          </a:xfrm>
          <a:prstGeom prst="rect">
            <a:avLst/>
          </a:prstGeom>
        </p:spPr>
      </p:pic>
      <p:sp>
        <p:nvSpPr>
          <p:cNvPr id="13" name="TextBox 12"/>
          <p:cNvSpPr txBox="1"/>
          <p:nvPr/>
        </p:nvSpPr>
        <p:spPr>
          <a:xfrm>
            <a:off x="6663477" y="4394129"/>
            <a:ext cx="17878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err="1">
                <a:solidFill>
                  <a:srgbClr val="002060"/>
                </a:solidFill>
              </a:rPr>
              <a:t>Lễ</a:t>
            </a:r>
            <a:r>
              <a:rPr lang="en-US">
                <a:solidFill>
                  <a:srgbClr val="002060"/>
                </a:solidFill>
              </a:rPr>
              <a:t> </a:t>
            </a:r>
            <a:r>
              <a:rPr lang="en-US" err="1">
                <a:solidFill>
                  <a:srgbClr val="002060"/>
                </a:solidFill>
              </a:rPr>
              <a:t>tân</a:t>
            </a:r>
            <a:endParaRPr lang="en-US">
              <a:solidFill>
                <a:srgbClr val="002060"/>
              </a:solidFill>
            </a:endParaRPr>
          </a:p>
        </p:txBody>
      </p:sp>
      <p:pic>
        <p:nvPicPr>
          <p:cNvPr id="14" name="Picture 13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48846" y="5156471"/>
            <a:ext cx="1511845" cy="1344902"/>
          </a:xfrm>
          <a:prstGeom prst="rect">
            <a:avLst/>
          </a:prstGeom>
        </p:spPr>
      </p:pic>
      <p:sp>
        <p:nvSpPr>
          <p:cNvPr id="15" name="TextBox 14"/>
          <p:cNvSpPr txBox="1"/>
          <p:nvPr/>
        </p:nvSpPr>
        <p:spPr>
          <a:xfrm>
            <a:off x="1343127" y="191622"/>
            <a:ext cx="725030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>
                <a:solidFill>
                  <a:srgbClr val="002060"/>
                </a:solidFill>
              </a:rPr>
              <a:t>CHỨC DANH NGHỀ NGHIỆP</a:t>
            </a:r>
          </a:p>
        </p:txBody>
      </p:sp>
      <p:pic>
        <p:nvPicPr>
          <p:cNvPr id="16" name="Picture 15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7829" y="4636357"/>
            <a:ext cx="1931957" cy="1931957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71444" y="4832327"/>
            <a:ext cx="1771035" cy="1778942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3510033748"/>
      </p:ext>
    </p:extLst>
  </p:cSld>
  <p:clrMapOvr>
    <a:masterClrMapping/>
  </p:clrMapOvr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extBox 14"/>
          <p:cNvSpPr txBox="1"/>
          <p:nvPr/>
        </p:nvSpPr>
        <p:spPr>
          <a:xfrm>
            <a:off x="1143000" y="4343400"/>
            <a:ext cx="725030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err="1">
                <a:solidFill>
                  <a:srgbClr val="002060"/>
                </a:solidFill>
              </a:rPr>
              <a:t>Mrs</a:t>
            </a:r>
            <a:r>
              <a:rPr lang="en-US" sz="3200" b="1">
                <a:solidFill>
                  <a:srgbClr val="002060"/>
                </a:solidFill>
              </a:rPr>
              <a:t> </a:t>
            </a:r>
            <a:r>
              <a:rPr lang="en-US" sz="3200" b="1" err="1">
                <a:solidFill>
                  <a:srgbClr val="002060"/>
                </a:solidFill>
              </a:rPr>
              <a:t>Vân</a:t>
            </a:r>
            <a:r>
              <a:rPr lang="en-US" sz="3200" b="1">
                <a:solidFill>
                  <a:srgbClr val="002060"/>
                </a:solidFill>
              </a:rPr>
              <a:t> </a:t>
            </a:r>
            <a:r>
              <a:rPr lang="en-US" sz="3200" b="1" err="1">
                <a:solidFill>
                  <a:srgbClr val="002060"/>
                </a:solidFill>
              </a:rPr>
              <a:t>Anh</a:t>
            </a:r>
            <a:r>
              <a:rPr lang="en-US" sz="3200" b="1">
                <a:solidFill>
                  <a:srgbClr val="002060"/>
                </a:solidFill>
              </a:rPr>
              <a:t> - HRM</a:t>
            </a:r>
          </a:p>
        </p:txBody>
      </p:sp>
      <p:pic>
        <p:nvPicPr>
          <p:cNvPr id="18" name="Picture 1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09800" y="1143000"/>
            <a:ext cx="4038600" cy="228600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" y="381000"/>
            <a:ext cx="8077200" cy="6096000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422835142"/>
      </p:ext>
    </p:extLst>
  </p:cSld>
  <p:clrMapOvr>
    <a:masterClrMapping/>
  </p:clrMapOvr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0600" y="1828800"/>
            <a:ext cx="7162800" cy="37338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832549" y="685800"/>
            <a:ext cx="725030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>
                <a:solidFill>
                  <a:srgbClr val="3399FF"/>
                </a:solidFill>
              </a:rPr>
              <a:t>THỬ SỨC CÙNG NHÀ TUYỂN DỤNG</a:t>
            </a:r>
          </a:p>
        </p:txBody>
      </p:sp>
    </p:spTree>
    <p:extLst>
      <p:ext uri="{BB962C8B-B14F-4D97-AF65-F5344CB8AC3E}">
        <p14:creationId xmlns="" xmlns:p14="http://schemas.microsoft.com/office/powerpoint/2010/main" val="390458949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water template">
      <a:dk1>
        <a:srgbClr val="073293"/>
      </a:dk1>
      <a:lt1>
        <a:srgbClr val="FFFFFF"/>
      </a:lt1>
      <a:dk2>
        <a:srgbClr val="FFFFFF"/>
      </a:dk2>
      <a:lt2>
        <a:srgbClr val="00BDFA"/>
      </a:lt2>
      <a:accent1>
        <a:srgbClr val="00BDFA"/>
      </a:accent1>
      <a:accent2>
        <a:srgbClr val="073293"/>
      </a:accent2>
      <a:accent3>
        <a:srgbClr val="FFFFFF"/>
      </a:accent3>
      <a:accent4>
        <a:srgbClr val="0090C1"/>
      </a:accent4>
      <a:accent5>
        <a:srgbClr val="AADBFC"/>
      </a:accent5>
      <a:accent6>
        <a:srgbClr val="062C85"/>
      </a:accent6>
      <a:hlink>
        <a:srgbClr val="2375FF"/>
      </a:hlink>
      <a:folHlink>
        <a:srgbClr val="84E0FF"/>
      </a:folHlink>
    </a:clrScheme>
    <a:fontScheme name="Office Theme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Office Them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 Theme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 Theme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 Theme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 Theme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 Theme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 Theme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 Theme 13">
        <a:dk1>
          <a:srgbClr val="073293"/>
        </a:dk1>
        <a:lt1>
          <a:srgbClr val="FFFFFF"/>
        </a:lt1>
        <a:dk2>
          <a:srgbClr val="FFFFFF"/>
        </a:dk2>
        <a:lt2>
          <a:srgbClr val="00BDFA"/>
        </a:lt2>
        <a:accent1>
          <a:srgbClr val="00BDFA"/>
        </a:accent1>
        <a:accent2>
          <a:srgbClr val="073293"/>
        </a:accent2>
        <a:accent3>
          <a:srgbClr val="FFFFFF"/>
        </a:accent3>
        <a:accent4>
          <a:srgbClr val="05297D"/>
        </a:accent4>
        <a:accent5>
          <a:srgbClr val="AADBFC"/>
        </a:accent5>
        <a:accent6>
          <a:srgbClr val="062C85"/>
        </a:accent6>
        <a:hlink>
          <a:srgbClr val="2375FF"/>
        </a:hlink>
        <a:folHlink>
          <a:srgbClr val="84E0F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1_Office Theme">
  <a:themeElements>
    <a:clrScheme name="Custom 17">
      <a:dk1>
        <a:srgbClr val="FFFFFF"/>
      </a:dk1>
      <a:lt1>
        <a:srgbClr val="777777"/>
      </a:lt1>
      <a:dk2>
        <a:srgbClr val="3F3F3F"/>
      </a:dk2>
      <a:lt2>
        <a:srgbClr val="3F3F3F"/>
      </a:lt2>
      <a:accent1>
        <a:srgbClr val="F0C419"/>
      </a:accent1>
      <a:accent2>
        <a:srgbClr val="2E95C0"/>
      </a:accent2>
      <a:accent3>
        <a:srgbClr val="F2595B"/>
      </a:accent3>
      <a:accent4>
        <a:srgbClr val="4EBA6F"/>
      </a:accent4>
      <a:accent5>
        <a:srgbClr val="979797"/>
      </a:accent5>
      <a:accent6>
        <a:srgbClr val="955BA5"/>
      </a:accent6>
      <a:hlink>
        <a:srgbClr val="0563C1"/>
      </a:hlink>
      <a:folHlink>
        <a:srgbClr val="954F72"/>
      </a:folHlink>
    </a:clrScheme>
    <a:fontScheme name="Office Classic 2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noFill/>
        <a:ln w="3175">
          <a:solidFill>
            <a:schemeClr val="tx1"/>
          </a:solidFill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nen nuoc</Template>
  <TotalTime>3031</TotalTime>
  <Words>2447</Words>
  <Application>Microsoft Office PowerPoint</Application>
  <PresentationFormat>On-screen Show (4:3)</PresentationFormat>
  <Paragraphs>346</Paragraphs>
  <Slides>63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2</vt:i4>
      </vt:variant>
      <vt:variant>
        <vt:lpstr>Slide Titles</vt:lpstr>
      </vt:variant>
      <vt:variant>
        <vt:i4>63</vt:i4>
      </vt:variant>
    </vt:vector>
  </HeadingPairs>
  <TitlesOfParts>
    <vt:vector size="65" baseType="lpstr">
      <vt:lpstr>Office Theme</vt:lpstr>
      <vt:lpstr>1_Office Theme</vt:lpstr>
      <vt:lpstr>TÂN CỬ NHÂN NỮ</vt:lpstr>
      <vt:lpstr>ABOUT ME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12 nguyên tắc  để phái nữ thành công</vt:lpstr>
      <vt:lpstr>Slide 14</vt:lpstr>
      <vt:lpstr>Slide 15</vt:lpstr>
      <vt:lpstr>Slide 16</vt:lpstr>
      <vt:lpstr>Slide 17</vt:lpstr>
      <vt:lpstr>Slide 18</vt:lpstr>
      <vt:lpstr>Slide 19</vt:lpstr>
      <vt:lpstr>Slide 20</vt:lpstr>
      <vt:lpstr>Slide 21</vt:lpstr>
      <vt:lpstr>Slide 22</vt:lpstr>
      <vt:lpstr>Slide 23</vt:lpstr>
      <vt:lpstr>Slide 24</vt:lpstr>
      <vt:lpstr>Slide 25</vt:lpstr>
      <vt:lpstr>Slide 26</vt:lpstr>
      <vt:lpstr>Slide 27</vt:lpstr>
      <vt:lpstr>Slide 28</vt:lpstr>
      <vt:lpstr>Slide 29</vt:lpstr>
      <vt:lpstr>Slide 30</vt:lpstr>
      <vt:lpstr>Slide 31</vt:lpstr>
      <vt:lpstr>Slide 32</vt:lpstr>
      <vt:lpstr>Slide 33</vt:lpstr>
      <vt:lpstr>Slide 34</vt:lpstr>
      <vt:lpstr>Slide 35</vt:lpstr>
      <vt:lpstr>Slide 36</vt:lpstr>
      <vt:lpstr>Slide 37</vt:lpstr>
      <vt:lpstr>Slide 38</vt:lpstr>
      <vt:lpstr>Slide 39</vt:lpstr>
      <vt:lpstr>Slide 40</vt:lpstr>
      <vt:lpstr>Slide 41</vt:lpstr>
      <vt:lpstr>Slide 42</vt:lpstr>
      <vt:lpstr>Slide 43</vt:lpstr>
      <vt:lpstr>Slide 44</vt:lpstr>
      <vt:lpstr>Slide 45</vt:lpstr>
      <vt:lpstr>Slide 46</vt:lpstr>
      <vt:lpstr>Slide 47</vt:lpstr>
      <vt:lpstr>Slide 48</vt:lpstr>
      <vt:lpstr>Slide 49</vt:lpstr>
      <vt:lpstr>Slide 50</vt:lpstr>
      <vt:lpstr>Slide 51</vt:lpstr>
      <vt:lpstr>Slide 52</vt:lpstr>
      <vt:lpstr>Slide 53</vt:lpstr>
      <vt:lpstr>Slide 54</vt:lpstr>
      <vt:lpstr>Slide 55</vt:lpstr>
      <vt:lpstr>Slide 56</vt:lpstr>
      <vt:lpstr>Slide 57</vt:lpstr>
      <vt:lpstr>Slide 58</vt:lpstr>
      <vt:lpstr>Slide 59</vt:lpstr>
      <vt:lpstr>Slide 60</vt:lpstr>
      <vt:lpstr>Slide 61</vt:lpstr>
      <vt:lpstr>Slide 62</vt:lpstr>
      <vt:lpstr>Slide 63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Insert Title Here</dc:title>
  <dc:creator>Tuyet Hoang</dc:creator>
  <cp:lastModifiedBy>tuyethtl</cp:lastModifiedBy>
  <cp:revision>166</cp:revision>
  <dcterms:created xsi:type="dcterms:W3CDTF">2016-02-23T16:19:14Z</dcterms:created>
  <dcterms:modified xsi:type="dcterms:W3CDTF">2016-03-11T06:43:53Z</dcterms:modified>
</cp:coreProperties>
</file>